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26" Type="http://schemas.openxmlformats.org/officeDocument/2006/relationships/image" Target="../media/image125.png"/><Relationship Id="rId3" Type="http://schemas.openxmlformats.org/officeDocument/2006/relationships/image" Target="../media/image102.png"/><Relationship Id="rId21" Type="http://schemas.openxmlformats.org/officeDocument/2006/relationships/image" Target="../media/image120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5" Type="http://schemas.openxmlformats.org/officeDocument/2006/relationships/image" Target="../media/image124.png"/><Relationship Id="rId2" Type="http://schemas.openxmlformats.org/officeDocument/2006/relationships/image" Target="../media/image22.png"/><Relationship Id="rId16" Type="http://schemas.openxmlformats.org/officeDocument/2006/relationships/image" Target="../media/image115.png"/><Relationship Id="rId20" Type="http://schemas.openxmlformats.org/officeDocument/2006/relationships/image" Target="../media/image119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24" Type="http://schemas.openxmlformats.org/officeDocument/2006/relationships/image" Target="../media/image123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23" Type="http://schemas.openxmlformats.org/officeDocument/2006/relationships/image" Target="../media/image122.png"/><Relationship Id="rId28" Type="http://schemas.openxmlformats.org/officeDocument/2006/relationships/image" Target="../media/image127.png"/><Relationship Id="rId10" Type="http://schemas.openxmlformats.org/officeDocument/2006/relationships/image" Target="../media/image109.png"/><Relationship Id="rId19" Type="http://schemas.openxmlformats.org/officeDocument/2006/relationships/image" Target="../media/image118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Relationship Id="rId22" Type="http://schemas.openxmlformats.org/officeDocument/2006/relationships/image" Target="../media/image121.png"/><Relationship Id="rId27" Type="http://schemas.openxmlformats.org/officeDocument/2006/relationships/image" Target="../media/image1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3" Type="http://schemas.openxmlformats.org/officeDocument/2006/relationships/image" Target="../media/image129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" Type="http://schemas.openxmlformats.org/officeDocument/2006/relationships/image" Target="../media/image22.png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24" Type="http://schemas.openxmlformats.org/officeDocument/2006/relationships/image" Target="../media/image149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122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41.png"/><Relationship Id="rId18" Type="http://schemas.openxmlformats.org/officeDocument/2006/relationships/image" Target="../media/image161.png"/><Relationship Id="rId3" Type="http://schemas.openxmlformats.org/officeDocument/2006/relationships/image" Target="../media/image122.png"/><Relationship Id="rId21" Type="http://schemas.openxmlformats.org/officeDocument/2006/relationships/image" Target="../media/image164.png"/><Relationship Id="rId7" Type="http://schemas.openxmlformats.org/officeDocument/2006/relationships/image" Target="../media/image153.png"/><Relationship Id="rId12" Type="http://schemas.openxmlformats.org/officeDocument/2006/relationships/image" Target="../media/image147.png"/><Relationship Id="rId17" Type="http://schemas.openxmlformats.org/officeDocument/2006/relationships/image" Target="../media/image160.png"/><Relationship Id="rId25" Type="http://schemas.openxmlformats.org/officeDocument/2006/relationships/image" Target="../media/image167.png"/><Relationship Id="rId2" Type="http://schemas.openxmlformats.org/officeDocument/2006/relationships/image" Target="../media/image1.pn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24" Type="http://schemas.openxmlformats.org/officeDocument/2006/relationships/image" Target="../media/image166.png"/><Relationship Id="rId5" Type="http://schemas.openxmlformats.org/officeDocument/2006/relationships/image" Target="../media/image151.png"/><Relationship Id="rId15" Type="http://schemas.openxmlformats.org/officeDocument/2006/relationships/image" Target="../media/image158.png"/><Relationship Id="rId23" Type="http://schemas.openxmlformats.org/officeDocument/2006/relationships/image" Target="../media/image165.png"/><Relationship Id="rId10" Type="http://schemas.openxmlformats.org/officeDocument/2006/relationships/image" Target="../media/image156.png"/><Relationship Id="rId19" Type="http://schemas.openxmlformats.org/officeDocument/2006/relationships/image" Target="../media/image162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46.png"/><Relationship Id="rId22" Type="http://schemas.openxmlformats.org/officeDocument/2006/relationships/image" Target="../media/image1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41.png"/><Relationship Id="rId18" Type="http://schemas.openxmlformats.org/officeDocument/2006/relationships/image" Target="../media/image178.png"/><Relationship Id="rId3" Type="http://schemas.openxmlformats.org/officeDocument/2006/relationships/image" Target="../media/image122.png"/><Relationship Id="rId7" Type="http://schemas.openxmlformats.org/officeDocument/2006/relationships/image" Target="../media/image171.png"/><Relationship Id="rId12" Type="http://schemas.openxmlformats.org/officeDocument/2006/relationships/image" Target="../media/image175.png"/><Relationship Id="rId17" Type="http://schemas.openxmlformats.org/officeDocument/2006/relationships/image" Target="../media/image177.png"/><Relationship Id="rId2" Type="http://schemas.openxmlformats.org/officeDocument/2006/relationships/image" Target="../media/image1.png"/><Relationship Id="rId16" Type="http://schemas.openxmlformats.org/officeDocument/2006/relationships/image" Target="../media/image176.png"/><Relationship Id="rId20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74.png"/><Relationship Id="rId5" Type="http://schemas.openxmlformats.org/officeDocument/2006/relationships/image" Target="../media/image169.png"/><Relationship Id="rId15" Type="http://schemas.openxmlformats.org/officeDocument/2006/relationships/image" Target="../media/image148.png"/><Relationship Id="rId10" Type="http://schemas.openxmlformats.org/officeDocument/2006/relationships/image" Target="../media/image147.png"/><Relationship Id="rId19" Type="http://schemas.openxmlformats.org/officeDocument/2006/relationships/image" Target="../media/image179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6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1.png"/><Relationship Id="rId7" Type="http://schemas.openxmlformats.org/officeDocument/2006/relationships/image" Target="../media/image18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18" Type="http://schemas.openxmlformats.org/officeDocument/2006/relationships/image" Target="../media/image200.png"/><Relationship Id="rId3" Type="http://schemas.openxmlformats.org/officeDocument/2006/relationships/image" Target="../media/image185.png"/><Relationship Id="rId21" Type="http://schemas.openxmlformats.org/officeDocument/2006/relationships/image" Target="../media/image203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17" Type="http://schemas.openxmlformats.org/officeDocument/2006/relationships/image" Target="../media/image199.png"/><Relationship Id="rId2" Type="http://schemas.openxmlformats.org/officeDocument/2006/relationships/image" Target="../media/image1.png"/><Relationship Id="rId16" Type="http://schemas.openxmlformats.org/officeDocument/2006/relationships/image" Target="../media/image198.png"/><Relationship Id="rId20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5" Type="http://schemas.openxmlformats.org/officeDocument/2006/relationships/image" Target="../media/image197.png"/><Relationship Id="rId23" Type="http://schemas.openxmlformats.org/officeDocument/2006/relationships/image" Target="../media/image205.png"/><Relationship Id="rId10" Type="http://schemas.openxmlformats.org/officeDocument/2006/relationships/image" Target="../media/image192.png"/><Relationship Id="rId19" Type="http://schemas.openxmlformats.org/officeDocument/2006/relationships/image" Target="../media/image201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Relationship Id="rId14" Type="http://schemas.openxmlformats.org/officeDocument/2006/relationships/image" Target="../media/image196.png"/><Relationship Id="rId22" Type="http://schemas.openxmlformats.org/officeDocument/2006/relationships/image" Target="../media/image20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26" Type="http://schemas.openxmlformats.org/officeDocument/2006/relationships/image" Target="../media/image227.png"/><Relationship Id="rId3" Type="http://schemas.openxmlformats.org/officeDocument/2006/relationships/image" Target="../media/image206.png"/><Relationship Id="rId21" Type="http://schemas.openxmlformats.org/officeDocument/2006/relationships/image" Target="../media/image222.png"/><Relationship Id="rId7" Type="http://schemas.openxmlformats.org/officeDocument/2006/relationships/image" Target="../media/image209.png"/><Relationship Id="rId12" Type="http://schemas.openxmlformats.org/officeDocument/2006/relationships/hyperlink" Target="https://www.koreabaseball.com/Record/Player/HitterBasic/Basic1.aspx" TargetMode="External"/><Relationship Id="rId17" Type="http://schemas.openxmlformats.org/officeDocument/2006/relationships/image" Target="../media/image218.png"/><Relationship Id="rId25" Type="http://schemas.openxmlformats.org/officeDocument/2006/relationships/image" Target="../media/image226.png"/><Relationship Id="rId2" Type="http://schemas.openxmlformats.org/officeDocument/2006/relationships/image" Target="../media/image1.png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213.png"/><Relationship Id="rId24" Type="http://schemas.openxmlformats.org/officeDocument/2006/relationships/image" Target="../media/image225.png"/><Relationship Id="rId5" Type="http://schemas.openxmlformats.org/officeDocument/2006/relationships/image" Target="../media/image208.png"/><Relationship Id="rId15" Type="http://schemas.openxmlformats.org/officeDocument/2006/relationships/image" Target="../media/image216.png"/><Relationship Id="rId23" Type="http://schemas.openxmlformats.org/officeDocument/2006/relationships/image" Target="../media/image224.png"/><Relationship Id="rId10" Type="http://schemas.openxmlformats.org/officeDocument/2006/relationships/image" Target="../media/image212.png"/><Relationship Id="rId19" Type="http://schemas.openxmlformats.org/officeDocument/2006/relationships/image" Target="../media/image220.png"/><Relationship Id="rId4" Type="http://schemas.openxmlformats.org/officeDocument/2006/relationships/image" Target="../media/image207.png"/><Relationship Id="rId9" Type="http://schemas.openxmlformats.org/officeDocument/2006/relationships/image" Target="../media/image211.png"/><Relationship Id="rId14" Type="http://schemas.openxmlformats.org/officeDocument/2006/relationships/image" Target="../media/image215.png"/><Relationship Id="rId22" Type="http://schemas.openxmlformats.org/officeDocument/2006/relationships/image" Target="../media/image223.png"/><Relationship Id="rId27" Type="http://schemas.openxmlformats.org/officeDocument/2006/relationships/image" Target="../media/image2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5.png"/><Relationship Id="rId18" Type="http://schemas.openxmlformats.org/officeDocument/2006/relationships/image" Target="../media/image239.png"/><Relationship Id="rId3" Type="http://schemas.openxmlformats.org/officeDocument/2006/relationships/image" Target="../media/image206.png"/><Relationship Id="rId7" Type="http://schemas.openxmlformats.org/officeDocument/2006/relationships/image" Target="../media/image230.png"/><Relationship Id="rId12" Type="http://schemas.openxmlformats.org/officeDocument/2006/relationships/image" Target="../media/image234.png"/><Relationship Id="rId17" Type="http://schemas.openxmlformats.org/officeDocument/2006/relationships/image" Target="../media/image238.png"/><Relationship Id="rId2" Type="http://schemas.openxmlformats.org/officeDocument/2006/relationships/image" Target="../media/image1.png"/><Relationship Id="rId16" Type="http://schemas.openxmlformats.org/officeDocument/2006/relationships/image" Target="../media/image2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233.png"/><Relationship Id="rId5" Type="http://schemas.openxmlformats.org/officeDocument/2006/relationships/image" Target="../media/image229.png"/><Relationship Id="rId15" Type="http://schemas.openxmlformats.org/officeDocument/2006/relationships/image" Target="../media/image220.png"/><Relationship Id="rId10" Type="http://schemas.openxmlformats.org/officeDocument/2006/relationships/image" Target="../media/image217.png"/><Relationship Id="rId19" Type="http://schemas.openxmlformats.org/officeDocument/2006/relationships/image" Target="../media/image240.png"/><Relationship Id="rId4" Type="http://schemas.openxmlformats.org/officeDocument/2006/relationships/image" Target="../media/image207.png"/><Relationship Id="rId9" Type="http://schemas.openxmlformats.org/officeDocument/2006/relationships/image" Target="../media/image232.png"/><Relationship Id="rId14" Type="http://schemas.openxmlformats.org/officeDocument/2006/relationships/image" Target="../media/image2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49.png"/><Relationship Id="rId18" Type="http://schemas.openxmlformats.org/officeDocument/2006/relationships/image" Target="../media/image254.png"/><Relationship Id="rId26" Type="http://schemas.openxmlformats.org/officeDocument/2006/relationships/image" Target="../media/image260.png"/><Relationship Id="rId3" Type="http://schemas.openxmlformats.org/officeDocument/2006/relationships/image" Target="../media/image241.png"/><Relationship Id="rId21" Type="http://schemas.openxmlformats.org/officeDocument/2006/relationships/image" Target="../media/image256.png"/><Relationship Id="rId7" Type="http://schemas.openxmlformats.org/officeDocument/2006/relationships/image" Target="../media/image244.png"/><Relationship Id="rId12" Type="http://schemas.openxmlformats.org/officeDocument/2006/relationships/image" Target="../media/image248.png"/><Relationship Id="rId17" Type="http://schemas.openxmlformats.org/officeDocument/2006/relationships/image" Target="../media/image253.png"/><Relationship Id="rId25" Type="http://schemas.openxmlformats.org/officeDocument/2006/relationships/image" Target="../media/image259.png"/><Relationship Id="rId2" Type="http://schemas.openxmlformats.org/officeDocument/2006/relationships/image" Target="../media/image1.png"/><Relationship Id="rId16" Type="http://schemas.openxmlformats.org/officeDocument/2006/relationships/image" Target="../media/image252.png"/><Relationship Id="rId20" Type="http://schemas.openxmlformats.org/officeDocument/2006/relationships/image" Target="../media/image2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217.png"/><Relationship Id="rId24" Type="http://schemas.openxmlformats.org/officeDocument/2006/relationships/image" Target="../media/image225.png"/><Relationship Id="rId5" Type="http://schemas.openxmlformats.org/officeDocument/2006/relationships/image" Target="../media/image243.png"/><Relationship Id="rId15" Type="http://schemas.openxmlformats.org/officeDocument/2006/relationships/image" Target="../media/image251.png"/><Relationship Id="rId23" Type="http://schemas.openxmlformats.org/officeDocument/2006/relationships/image" Target="../media/image258.png"/><Relationship Id="rId28" Type="http://schemas.openxmlformats.org/officeDocument/2006/relationships/image" Target="../media/image228.png"/><Relationship Id="rId10" Type="http://schemas.openxmlformats.org/officeDocument/2006/relationships/image" Target="../media/image247.png"/><Relationship Id="rId19" Type="http://schemas.openxmlformats.org/officeDocument/2006/relationships/hyperlink" Target="https://www.koreabaseball.com/Player/Search.aspx" TargetMode="External"/><Relationship Id="rId4" Type="http://schemas.openxmlformats.org/officeDocument/2006/relationships/image" Target="../media/image242.png"/><Relationship Id="rId9" Type="http://schemas.openxmlformats.org/officeDocument/2006/relationships/image" Target="../media/image246.png"/><Relationship Id="rId14" Type="http://schemas.openxmlformats.org/officeDocument/2006/relationships/image" Target="../media/image250.png"/><Relationship Id="rId22" Type="http://schemas.openxmlformats.org/officeDocument/2006/relationships/image" Target="../media/image257.png"/><Relationship Id="rId27" Type="http://schemas.openxmlformats.org/officeDocument/2006/relationships/image" Target="../media/image2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263.png"/><Relationship Id="rId3" Type="http://schemas.openxmlformats.org/officeDocument/2006/relationships/image" Target="../media/image241.png"/><Relationship Id="rId7" Type="http://schemas.openxmlformats.org/officeDocument/2006/relationships/image" Target="../media/image237.png"/><Relationship Id="rId12" Type="http://schemas.openxmlformats.org/officeDocument/2006/relationships/image" Target="../media/image217.png"/><Relationship Id="rId17" Type="http://schemas.openxmlformats.org/officeDocument/2006/relationships/image" Target="../media/image267.png"/><Relationship Id="rId2" Type="http://schemas.openxmlformats.org/officeDocument/2006/relationships/image" Target="../media/image1.png"/><Relationship Id="rId16" Type="http://schemas.openxmlformats.org/officeDocument/2006/relationships/image" Target="../media/image2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247.png"/><Relationship Id="rId5" Type="http://schemas.openxmlformats.org/officeDocument/2006/relationships/image" Target="../media/image243.png"/><Relationship Id="rId15" Type="http://schemas.openxmlformats.org/officeDocument/2006/relationships/image" Target="../media/image265.png"/><Relationship Id="rId10" Type="http://schemas.openxmlformats.org/officeDocument/2006/relationships/image" Target="../media/image246.png"/><Relationship Id="rId4" Type="http://schemas.openxmlformats.org/officeDocument/2006/relationships/image" Target="../media/image242.png"/><Relationship Id="rId9" Type="http://schemas.openxmlformats.org/officeDocument/2006/relationships/image" Target="../media/image262.png"/><Relationship Id="rId14" Type="http://schemas.openxmlformats.org/officeDocument/2006/relationships/image" Target="../media/image2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3.png"/><Relationship Id="rId18" Type="http://schemas.openxmlformats.org/officeDocument/2006/relationships/image" Target="../media/image256.png"/><Relationship Id="rId3" Type="http://schemas.openxmlformats.org/officeDocument/2006/relationships/image" Target="../media/image268.png"/><Relationship Id="rId21" Type="http://schemas.openxmlformats.org/officeDocument/2006/relationships/image" Target="../media/image279.png"/><Relationship Id="rId7" Type="http://schemas.openxmlformats.org/officeDocument/2006/relationships/image" Target="../media/image271.png"/><Relationship Id="rId12" Type="http://schemas.openxmlformats.org/officeDocument/2006/relationships/image" Target="../media/image254.png"/><Relationship Id="rId17" Type="http://schemas.openxmlformats.org/officeDocument/2006/relationships/image" Target="../media/image276.png"/><Relationship Id="rId2" Type="http://schemas.openxmlformats.org/officeDocument/2006/relationships/image" Target="../media/image1.png"/><Relationship Id="rId16" Type="http://schemas.openxmlformats.org/officeDocument/2006/relationships/image" Target="../media/image227.png"/><Relationship Id="rId20" Type="http://schemas.openxmlformats.org/officeDocument/2006/relationships/image" Target="../media/image2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264.png"/><Relationship Id="rId5" Type="http://schemas.openxmlformats.org/officeDocument/2006/relationships/image" Target="../media/image270.png"/><Relationship Id="rId15" Type="http://schemas.openxmlformats.org/officeDocument/2006/relationships/image" Target="../media/image275.png"/><Relationship Id="rId23" Type="http://schemas.openxmlformats.org/officeDocument/2006/relationships/image" Target="../media/image280.png"/><Relationship Id="rId10" Type="http://schemas.openxmlformats.org/officeDocument/2006/relationships/image" Target="../media/image217.png"/><Relationship Id="rId19" Type="http://schemas.openxmlformats.org/officeDocument/2006/relationships/image" Target="../media/image277.png"/><Relationship Id="rId4" Type="http://schemas.openxmlformats.org/officeDocument/2006/relationships/image" Target="../media/image269.png"/><Relationship Id="rId9" Type="http://schemas.openxmlformats.org/officeDocument/2006/relationships/image" Target="../media/image246.png"/><Relationship Id="rId14" Type="http://schemas.openxmlformats.org/officeDocument/2006/relationships/image" Target="../media/image274.png"/><Relationship Id="rId22" Type="http://schemas.openxmlformats.org/officeDocument/2006/relationships/hyperlink" Target="http://www.kbreport.com/teams/main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85.png"/><Relationship Id="rId3" Type="http://schemas.openxmlformats.org/officeDocument/2006/relationships/image" Target="../media/image268.png"/><Relationship Id="rId7" Type="http://schemas.openxmlformats.org/officeDocument/2006/relationships/image" Target="../media/image282.png"/><Relationship Id="rId12" Type="http://schemas.openxmlformats.org/officeDocument/2006/relationships/image" Target="../media/image2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284.png"/><Relationship Id="rId5" Type="http://schemas.openxmlformats.org/officeDocument/2006/relationships/image" Target="../media/image281.png"/><Relationship Id="rId15" Type="http://schemas.openxmlformats.org/officeDocument/2006/relationships/image" Target="../media/image287.png"/><Relationship Id="rId10" Type="http://schemas.openxmlformats.org/officeDocument/2006/relationships/image" Target="../media/image283.png"/><Relationship Id="rId4" Type="http://schemas.openxmlformats.org/officeDocument/2006/relationships/image" Target="../media/image269.png"/><Relationship Id="rId9" Type="http://schemas.openxmlformats.org/officeDocument/2006/relationships/image" Target="../media/image247.png"/><Relationship Id="rId14" Type="http://schemas.openxmlformats.org/officeDocument/2006/relationships/image" Target="../media/image28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13" Type="http://schemas.openxmlformats.org/officeDocument/2006/relationships/image" Target="../media/image286.png"/><Relationship Id="rId18" Type="http://schemas.openxmlformats.org/officeDocument/2006/relationships/image" Target="../media/image225.png"/><Relationship Id="rId3" Type="http://schemas.openxmlformats.org/officeDocument/2006/relationships/image" Target="../media/image288.png"/><Relationship Id="rId21" Type="http://schemas.openxmlformats.org/officeDocument/2006/relationships/hyperlink" Target="http://www.giantsclub.com/html/?pcode=293" TargetMode="External"/><Relationship Id="rId7" Type="http://schemas.openxmlformats.org/officeDocument/2006/relationships/image" Target="../media/image291.png"/><Relationship Id="rId12" Type="http://schemas.openxmlformats.org/officeDocument/2006/relationships/image" Target="../media/image264.png"/><Relationship Id="rId17" Type="http://schemas.openxmlformats.org/officeDocument/2006/relationships/image" Target="../media/image258.png"/><Relationship Id="rId2" Type="http://schemas.openxmlformats.org/officeDocument/2006/relationships/image" Target="../media/image1.png"/><Relationship Id="rId16" Type="http://schemas.openxmlformats.org/officeDocument/2006/relationships/image" Target="../media/image294.png"/><Relationship Id="rId20" Type="http://schemas.openxmlformats.org/officeDocument/2006/relationships/image" Target="../media/image2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293.png"/><Relationship Id="rId5" Type="http://schemas.openxmlformats.org/officeDocument/2006/relationships/image" Target="../media/image290.png"/><Relationship Id="rId15" Type="http://schemas.openxmlformats.org/officeDocument/2006/relationships/image" Target="../media/image227.png"/><Relationship Id="rId10" Type="http://schemas.openxmlformats.org/officeDocument/2006/relationships/image" Target="../media/image217.png"/><Relationship Id="rId19" Type="http://schemas.openxmlformats.org/officeDocument/2006/relationships/image" Target="../media/image295.png"/><Relationship Id="rId4" Type="http://schemas.openxmlformats.org/officeDocument/2006/relationships/image" Target="../media/image289.png"/><Relationship Id="rId9" Type="http://schemas.openxmlformats.org/officeDocument/2006/relationships/image" Target="../media/image246.png"/><Relationship Id="rId14" Type="http://schemas.openxmlformats.org/officeDocument/2006/relationships/image" Target="../media/image275.png"/><Relationship Id="rId22" Type="http://schemas.openxmlformats.org/officeDocument/2006/relationships/image" Target="../media/image29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13" Type="http://schemas.openxmlformats.org/officeDocument/2006/relationships/image" Target="../media/image301.png"/><Relationship Id="rId3" Type="http://schemas.openxmlformats.org/officeDocument/2006/relationships/image" Target="../media/image288.png"/><Relationship Id="rId7" Type="http://schemas.openxmlformats.org/officeDocument/2006/relationships/image" Target="../media/image237.png"/><Relationship Id="rId12" Type="http://schemas.openxmlformats.org/officeDocument/2006/relationships/image" Target="../media/image3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286.png"/><Relationship Id="rId5" Type="http://schemas.openxmlformats.org/officeDocument/2006/relationships/image" Target="../media/image290.png"/><Relationship Id="rId15" Type="http://schemas.openxmlformats.org/officeDocument/2006/relationships/image" Target="../media/image264.png"/><Relationship Id="rId10" Type="http://schemas.openxmlformats.org/officeDocument/2006/relationships/image" Target="../media/image217.png"/><Relationship Id="rId4" Type="http://schemas.openxmlformats.org/officeDocument/2006/relationships/image" Target="../media/image289.png"/><Relationship Id="rId9" Type="http://schemas.openxmlformats.org/officeDocument/2006/relationships/image" Target="../media/image299.png"/><Relationship Id="rId14" Type="http://schemas.openxmlformats.org/officeDocument/2006/relationships/image" Target="../media/image30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264.png"/><Relationship Id="rId3" Type="http://schemas.openxmlformats.org/officeDocument/2006/relationships/image" Target="../media/image303.png"/><Relationship Id="rId7" Type="http://schemas.openxmlformats.org/officeDocument/2006/relationships/image" Target="../media/image306.png"/><Relationship Id="rId12" Type="http://schemas.openxmlformats.org/officeDocument/2006/relationships/image" Target="../media/image217.png"/><Relationship Id="rId17" Type="http://schemas.openxmlformats.org/officeDocument/2006/relationships/image" Target="../media/image253.png"/><Relationship Id="rId2" Type="http://schemas.openxmlformats.org/officeDocument/2006/relationships/image" Target="../media/image1.png"/><Relationship Id="rId16" Type="http://schemas.openxmlformats.org/officeDocument/2006/relationships/image" Target="../media/image3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11" Type="http://schemas.openxmlformats.org/officeDocument/2006/relationships/image" Target="../media/image310.png"/><Relationship Id="rId5" Type="http://schemas.openxmlformats.org/officeDocument/2006/relationships/image" Target="../media/image305.png"/><Relationship Id="rId15" Type="http://schemas.openxmlformats.org/officeDocument/2006/relationships/image" Target="../media/image311.png"/><Relationship Id="rId10" Type="http://schemas.openxmlformats.org/officeDocument/2006/relationships/image" Target="../media/image309.png"/><Relationship Id="rId4" Type="http://schemas.openxmlformats.org/officeDocument/2006/relationships/image" Target="../media/image304.png"/><Relationship Id="rId9" Type="http://schemas.openxmlformats.org/officeDocument/2006/relationships/image" Target="../media/image308.png"/><Relationship Id="rId14" Type="http://schemas.openxmlformats.org/officeDocument/2006/relationships/image" Target="../media/image28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13.png"/><Relationship Id="rId7" Type="http://schemas.openxmlformats.org/officeDocument/2006/relationships/image" Target="../media/image31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13" Type="http://schemas.openxmlformats.org/officeDocument/2006/relationships/image" Target="../media/image327.png"/><Relationship Id="rId3" Type="http://schemas.openxmlformats.org/officeDocument/2006/relationships/image" Target="../media/image317.png"/><Relationship Id="rId7" Type="http://schemas.openxmlformats.org/officeDocument/2006/relationships/image" Target="../media/image321.png"/><Relationship Id="rId12" Type="http://schemas.openxmlformats.org/officeDocument/2006/relationships/image" Target="../media/image3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11" Type="http://schemas.openxmlformats.org/officeDocument/2006/relationships/image" Target="../media/image325.png"/><Relationship Id="rId5" Type="http://schemas.openxmlformats.org/officeDocument/2006/relationships/image" Target="../media/image319.png"/><Relationship Id="rId15" Type="http://schemas.openxmlformats.org/officeDocument/2006/relationships/image" Target="../media/image329.png"/><Relationship Id="rId10" Type="http://schemas.openxmlformats.org/officeDocument/2006/relationships/image" Target="../media/image324.png"/><Relationship Id="rId4" Type="http://schemas.openxmlformats.org/officeDocument/2006/relationships/image" Target="../media/image318.png"/><Relationship Id="rId9" Type="http://schemas.openxmlformats.org/officeDocument/2006/relationships/image" Target="../media/image323.png"/><Relationship Id="rId14" Type="http://schemas.openxmlformats.org/officeDocument/2006/relationships/image" Target="../media/image3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317.png"/><Relationship Id="rId7" Type="http://schemas.openxmlformats.org/officeDocument/2006/relationships/image" Target="../media/image3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330.png"/><Relationship Id="rId9" Type="http://schemas.openxmlformats.org/officeDocument/2006/relationships/image" Target="../media/image3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6.png"/><Relationship Id="rId3" Type="http://schemas.openxmlformats.org/officeDocument/2006/relationships/image" Target="../media/image317.png"/><Relationship Id="rId7" Type="http://schemas.openxmlformats.org/officeDocument/2006/relationships/image" Target="../media/image3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4.png"/><Relationship Id="rId11" Type="http://schemas.openxmlformats.org/officeDocument/2006/relationships/image" Target="../media/image339.png"/><Relationship Id="rId5" Type="http://schemas.openxmlformats.org/officeDocument/2006/relationships/image" Target="../media/image333.png"/><Relationship Id="rId10" Type="http://schemas.openxmlformats.org/officeDocument/2006/relationships/image" Target="../media/image338.png"/><Relationship Id="rId4" Type="http://schemas.openxmlformats.org/officeDocument/2006/relationships/image" Target="../media/image330.png"/><Relationship Id="rId9" Type="http://schemas.openxmlformats.org/officeDocument/2006/relationships/image" Target="../media/image3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image" Target="../media/image349.png"/><Relationship Id="rId18" Type="http://schemas.openxmlformats.org/officeDocument/2006/relationships/image" Target="../media/image354.png"/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12" Type="http://schemas.openxmlformats.org/officeDocument/2006/relationships/image" Target="../media/image317.png"/><Relationship Id="rId17" Type="http://schemas.openxmlformats.org/officeDocument/2006/relationships/image" Target="../media/image353.png"/><Relationship Id="rId2" Type="http://schemas.openxmlformats.org/officeDocument/2006/relationships/image" Target="../media/image1.png"/><Relationship Id="rId16" Type="http://schemas.openxmlformats.org/officeDocument/2006/relationships/image" Target="../media/image3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3.png"/><Relationship Id="rId11" Type="http://schemas.openxmlformats.org/officeDocument/2006/relationships/image" Target="../media/image348.png"/><Relationship Id="rId5" Type="http://schemas.openxmlformats.org/officeDocument/2006/relationships/image" Target="../media/image342.png"/><Relationship Id="rId15" Type="http://schemas.openxmlformats.org/officeDocument/2006/relationships/image" Target="../media/image351.png"/><Relationship Id="rId10" Type="http://schemas.openxmlformats.org/officeDocument/2006/relationships/image" Target="../media/image347.png"/><Relationship Id="rId4" Type="http://schemas.openxmlformats.org/officeDocument/2006/relationships/image" Target="../media/image341.png"/><Relationship Id="rId9" Type="http://schemas.openxmlformats.org/officeDocument/2006/relationships/image" Target="../media/image346.png"/><Relationship Id="rId14" Type="http://schemas.openxmlformats.org/officeDocument/2006/relationships/image" Target="../media/image3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317.png"/><Relationship Id="rId7" Type="http://schemas.openxmlformats.org/officeDocument/2006/relationships/image" Target="../media/image3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7.png"/><Relationship Id="rId5" Type="http://schemas.openxmlformats.org/officeDocument/2006/relationships/image" Target="../media/image356.png"/><Relationship Id="rId10" Type="http://schemas.openxmlformats.org/officeDocument/2006/relationships/image" Target="../media/image335.png"/><Relationship Id="rId4" Type="http://schemas.openxmlformats.org/officeDocument/2006/relationships/image" Target="../media/image355.png"/><Relationship Id="rId9" Type="http://schemas.openxmlformats.org/officeDocument/2006/relationships/image" Target="../media/image3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png"/><Relationship Id="rId13" Type="http://schemas.openxmlformats.org/officeDocument/2006/relationships/image" Target="../media/image365.png"/><Relationship Id="rId3" Type="http://schemas.openxmlformats.org/officeDocument/2006/relationships/image" Target="../media/image317.png"/><Relationship Id="rId7" Type="http://schemas.openxmlformats.org/officeDocument/2006/relationships/image" Target="../media/image333.png"/><Relationship Id="rId12" Type="http://schemas.openxmlformats.org/officeDocument/2006/relationships/image" Target="../media/image3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1.png"/><Relationship Id="rId11" Type="http://schemas.openxmlformats.org/officeDocument/2006/relationships/image" Target="../media/image363.png"/><Relationship Id="rId5" Type="http://schemas.openxmlformats.org/officeDocument/2006/relationships/image" Target="../media/image360.png"/><Relationship Id="rId10" Type="http://schemas.openxmlformats.org/officeDocument/2006/relationships/image" Target="../media/image362.png"/><Relationship Id="rId4" Type="http://schemas.openxmlformats.org/officeDocument/2006/relationships/image" Target="../media/image355.png"/><Relationship Id="rId9" Type="http://schemas.openxmlformats.org/officeDocument/2006/relationships/image" Target="../media/image3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image" Target="../media/image317.png"/><Relationship Id="rId7" Type="http://schemas.openxmlformats.org/officeDocument/2006/relationships/image" Target="../media/image3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6.png"/><Relationship Id="rId5" Type="http://schemas.openxmlformats.org/officeDocument/2006/relationships/image" Target="../media/image333.png"/><Relationship Id="rId10" Type="http://schemas.openxmlformats.org/officeDocument/2006/relationships/image" Target="../media/image369.png"/><Relationship Id="rId4" Type="http://schemas.openxmlformats.org/officeDocument/2006/relationships/image" Target="../media/image355.png"/><Relationship Id="rId9" Type="http://schemas.openxmlformats.org/officeDocument/2006/relationships/image" Target="../media/image36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373.png"/><Relationship Id="rId3" Type="http://schemas.openxmlformats.org/officeDocument/2006/relationships/image" Target="../media/image317.png"/><Relationship Id="rId7" Type="http://schemas.openxmlformats.org/officeDocument/2006/relationships/image" Target="../media/image335.png"/><Relationship Id="rId12" Type="http://schemas.openxmlformats.org/officeDocument/2006/relationships/image" Target="../media/image3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6.png"/><Relationship Id="rId11" Type="http://schemas.openxmlformats.org/officeDocument/2006/relationships/image" Target="../media/image364.png"/><Relationship Id="rId5" Type="http://schemas.openxmlformats.org/officeDocument/2006/relationships/image" Target="../media/image333.png"/><Relationship Id="rId10" Type="http://schemas.openxmlformats.org/officeDocument/2006/relationships/image" Target="../media/image372.png"/><Relationship Id="rId4" Type="http://schemas.openxmlformats.org/officeDocument/2006/relationships/image" Target="../media/image355.png"/><Relationship Id="rId9" Type="http://schemas.openxmlformats.org/officeDocument/2006/relationships/image" Target="../media/image37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.png"/><Relationship Id="rId3" Type="http://schemas.openxmlformats.org/officeDocument/2006/relationships/image" Target="../media/image317.png"/><Relationship Id="rId7" Type="http://schemas.openxmlformats.org/officeDocument/2006/relationships/image" Target="../media/image3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6.png"/><Relationship Id="rId5" Type="http://schemas.openxmlformats.org/officeDocument/2006/relationships/image" Target="../media/image333.png"/><Relationship Id="rId4" Type="http://schemas.openxmlformats.org/officeDocument/2006/relationships/image" Target="../media/image3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75.png"/><Relationship Id="rId7" Type="http://schemas.openxmlformats.org/officeDocument/2006/relationships/image" Target="../media/image37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0.png"/><Relationship Id="rId18" Type="http://schemas.openxmlformats.org/officeDocument/2006/relationships/image" Target="../media/image395.png"/><Relationship Id="rId26" Type="http://schemas.openxmlformats.org/officeDocument/2006/relationships/image" Target="../media/image403.png"/><Relationship Id="rId39" Type="http://schemas.openxmlformats.org/officeDocument/2006/relationships/image" Target="../media/image416.png"/><Relationship Id="rId21" Type="http://schemas.openxmlformats.org/officeDocument/2006/relationships/image" Target="../media/image398.png"/><Relationship Id="rId34" Type="http://schemas.openxmlformats.org/officeDocument/2006/relationships/image" Target="../media/image411.png"/><Relationship Id="rId7" Type="http://schemas.openxmlformats.org/officeDocument/2006/relationships/image" Target="../media/image384.png"/><Relationship Id="rId2" Type="http://schemas.openxmlformats.org/officeDocument/2006/relationships/image" Target="../media/image379.png"/><Relationship Id="rId16" Type="http://schemas.openxmlformats.org/officeDocument/2006/relationships/image" Target="../media/image393.png"/><Relationship Id="rId20" Type="http://schemas.openxmlformats.org/officeDocument/2006/relationships/image" Target="../media/image397.png"/><Relationship Id="rId29" Type="http://schemas.openxmlformats.org/officeDocument/2006/relationships/image" Target="../media/image406.png"/><Relationship Id="rId41" Type="http://schemas.openxmlformats.org/officeDocument/2006/relationships/image" Target="../media/image4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3.png"/><Relationship Id="rId11" Type="http://schemas.openxmlformats.org/officeDocument/2006/relationships/image" Target="../media/image388.png"/><Relationship Id="rId24" Type="http://schemas.openxmlformats.org/officeDocument/2006/relationships/image" Target="../media/image401.png"/><Relationship Id="rId32" Type="http://schemas.openxmlformats.org/officeDocument/2006/relationships/image" Target="../media/image409.png"/><Relationship Id="rId37" Type="http://schemas.openxmlformats.org/officeDocument/2006/relationships/image" Target="../media/image414.png"/><Relationship Id="rId40" Type="http://schemas.openxmlformats.org/officeDocument/2006/relationships/image" Target="../media/image417.png"/><Relationship Id="rId5" Type="http://schemas.openxmlformats.org/officeDocument/2006/relationships/image" Target="../media/image382.png"/><Relationship Id="rId15" Type="http://schemas.openxmlformats.org/officeDocument/2006/relationships/image" Target="../media/image392.png"/><Relationship Id="rId23" Type="http://schemas.openxmlformats.org/officeDocument/2006/relationships/image" Target="../media/image400.png"/><Relationship Id="rId28" Type="http://schemas.openxmlformats.org/officeDocument/2006/relationships/image" Target="../media/image405.png"/><Relationship Id="rId36" Type="http://schemas.openxmlformats.org/officeDocument/2006/relationships/image" Target="../media/image413.png"/><Relationship Id="rId10" Type="http://schemas.openxmlformats.org/officeDocument/2006/relationships/image" Target="../media/image387.png"/><Relationship Id="rId19" Type="http://schemas.openxmlformats.org/officeDocument/2006/relationships/image" Target="../media/image396.png"/><Relationship Id="rId31" Type="http://schemas.openxmlformats.org/officeDocument/2006/relationships/image" Target="../media/image408.png"/><Relationship Id="rId4" Type="http://schemas.openxmlformats.org/officeDocument/2006/relationships/image" Target="../media/image381.png"/><Relationship Id="rId9" Type="http://schemas.openxmlformats.org/officeDocument/2006/relationships/image" Target="../media/image386.png"/><Relationship Id="rId14" Type="http://schemas.openxmlformats.org/officeDocument/2006/relationships/image" Target="../media/image391.png"/><Relationship Id="rId22" Type="http://schemas.openxmlformats.org/officeDocument/2006/relationships/image" Target="../media/image399.png"/><Relationship Id="rId27" Type="http://schemas.openxmlformats.org/officeDocument/2006/relationships/image" Target="../media/image404.png"/><Relationship Id="rId30" Type="http://schemas.openxmlformats.org/officeDocument/2006/relationships/image" Target="../media/image407.png"/><Relationship Id="rId35" Type="http://schemas.openxmlformats.org/officeDocument/2006/relationships/image" Target="../media/image412.png"/><Relationship Id="rId8" Type="http://schemas.openxmlformats.org/officeDocument/2006/relationships/image" Target="../media/image385.png"/><Relationship Id="rId3" Type="http://schemas.openxmlformats.org/officeDocument/2006/relationships/image" Target="../media/image380.png"/><Relationship Id="rId12" Type="http://schemas.openxmlformats.org/officeDocument/2006/relationships/image" Target="../media/image389.png"/><Relationship Id="rId17" Type="http://schemas.openxmlformats.org/officeDocument/2006/relationships/image" Target="../media/image394.png"/><Relationship Id="rId25" Type="http://schemas.openxmlformats.org/officeDocument/2006/relationships/image" Target="../media/image402.png"/><Relationship Id="rId33" Type="http://schemas.openxmlformats.org/officeDocument/2006/relationships/image" Target="../media/image410.png"/><Relationship Id="rId38" Type="http://schemas.openxmlformats.org/officeDocument/2006/relationships/image" Target="../media/image41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13" Type="http://schemas.openxmlformats.org/officeDocument/2006/relationships/image" Target="../media/image429.png"/><Relationship Id="rId18" Type="http://schemas.openxmlformats.org/officeDocument/2006/relationships/image" Target="../media/image433.png"/><Relationship Id="rId3" Type="http://schemas.openxmlformats.org/officeDocument/2006/relationships/image" Target="../media/image419.png"/><Relationship Id="rId21" Type="http://schemas.openxmlformats.org/officeDocument/2006/relationships/image" Target="../media/image436.png"/><Relationship Id="rId7" Type="http://schemas.openxmlformats.org/officeDocument/2006/relationships/image" Target="../media/image423.png"/><Relationship Id="rId12" Type="http://schemas.openxmlformats.org/officeDocument/2006/relationships/image" Target="../media/image428.png"/><Relationship Id="rId17" Type="http://schemas.openxmlformats.org/officeDocument/2006/relationships/image" Target="../media/image432.png"/><Relationship Id="rId2" Type="http://schemas.openxmlformats.org/officeDocument/2006/relationships/image" Target="../media/image379.png"/><Relationship Id="rId16" Type="http://schemas.openxmlformats.org/officeDocument/2006/relationships/image" Target="../media/image431.png"/><Relationship Id="rId20" Type="http://schemas.openxmlformats.org/officeDocument/2006/relationships/image" Target="../media/image4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2.png"/><Relationship Id="rId11" Type="http://schemas.openxmlformats.org/officeDocument/2006/relationships/image" Target="../media/image427.png"/><Relationship Id="rId5" Type="http://schemas.openxmlformats.org/officeDocument/2006/relationships/image" Target="../media/image421.png"/><Relationship Id="rId15" Type="http://schemas.openxmlformats.org/officeDocument/2006/relationships/image" Target="../media/image430.png"/><Relationship Id="rId10" Type="http://schemas.openxmlformats.org/officeDocument/2006/relationships/image" Target="../media/image426.png"/><Relationship Id="rId19" Type="http://schemas.openxmlformats.org/officeDocument/2006/relationships/image" Target="../media/image434.png"/><Relationship Id="rId4" Type="http://schemas.openxmlformats.org/officeDocument/2006/relationships/image" Target="../media/image420.png"/><Relationship Id="rId9" Type="http://schemas.openxmlformats.org/officeDocument/2006/relationships/image" Target="../media/image425.png"/><Relationship Id="rId14" Type="http://schemas.openxmlformats.org/officeDocument/2006/relationships/image" Target="../media/image39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37.png"/><Relationship Id="rId7" Type="http://schemas.openxmlformats.org/officeDocument/2006/relationships/image" Target="../media/image4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439.png"/><Relationship Id="rId4" Type="http://schemas.openxmlformats.org/officeDocument/2006/relationships/image" Target="../media/image4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13" Type="http://schemas.openxmlformats.org/officeDocument/2006/relationships/image" Target="../media/image451.png"/><Relationship Id="rId3" Type="http://schemas.openxmlformats.org/officeDocument/2006/relationships/image" Target="../media/image441.png"/><Relationship Id="rId7" Type="http://schemas.openxmlformats.org/officeDocument/2006/relationships/image" Target="../media/image445.png"/><Relationship Id="rId12" Type="http://schemas.openxmlformats.org/officeDocument/2006/relationships/image" Target="../media/image45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4.png"/><Relationship Id="rId11" Type="http://schemas.openxmlformats.org/officeDocument/2006/relationships/image" Target="../media/image449.png"/><Relationship Id="rId5" Type="http://schemas.openxmlformats.org/officeDocument/2006/relationships/image" Target="../media/image443.png"/><Relationship Id="rId10" Type="http://schemas.openxmlformats.org/officeDocument/2006/relationships/image" Target="../media/image448.png"/><Relationship Id="rId4" Type="http://schemas.openxmlformats.org/officeDocument/2006/relationships/image" Target="../media/image442.png"/><Relationship Id="rId9" Type="http://schemas.openxmlformats.org/officeDocument/2006/relationships/image" Target="../media/image447.png"/><Relationship Id="rId14" Type="http://schemas.openxmlformats.org/officeDocument/2006/relationships/image" Target="../media/image4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13" Type="http://schemas.openxmlformats.org/officeDocument/2006/relationships/image" Target="../media/image462.png"/><Relationship Id="rId18" Type="http://schemas.openxmlformats.org/officeDocument/2006/relationships/image" Target="../media/image467.png"/><Relationship Id="rId3" Type="http://schemas.openxmlformats.org/officeDocument/2006/relationships/image" Target="../media/image441.png"/><Relationship Id="rId7" Type="http://schemas.openxmlformats.org/officeDocument/2006/relationships/image" Target="../media/image456.png"/><Relationship Id="rId12" Type="http://schemas.openxmlformats.org/officeDocument/2006/relationships/image" Target="../media/image461.png"/><Relationship Id="rId17" Type="http://schemas.openxmlformats.org/officeDocument/2006/relationships/image" Target="../media/image466.png"/><Relationship Id="rId2" Type="http://schemas.openxmlformats.org/officeDocument/2006/relationships/image" Target="../media/image22.png"/><Relationship Id="rId16" Type="http://schemas.openxmlformats.org/officeDocument/2006/relationships/image" Target="../media/image4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5.png"/><Relationship Id="rId11" Type="http://schemas.openxmlformats.org/officeDocument/2006/relationships/image" Target="../media/image460.png"/><Relationship Id="rId5" Type="http://schemas.openxmlformats.org/officeDocument/2006/relationships/image" Target="../media/image454.png"/><Relationship Id="rId15" Type="http://schemas.openxmlformats.org/officeDocument/2006/relationships/image" Target="../media/image464.png"/><Relationship Id="rId10" Type="http://schemas.openxmlformats.org/officeDocument/2006/relationships/image" Target="../media/image459.png"/><Relationship Id="rId4" Type="http://schemas.openxmlformats.org/officeDocument/2006/relationships/image" Target="../media/image453.png"/><Relationship Id="rId9" Type="http://schemas.openxmlformats.org/officeDocument/2006/relationships/image" Target="../media/image458.png"/><Relationship Id="rId14" Type="http://schemas.openxmlformats.org/officeDocument/2006/relationships/image" Target="../media/image46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2.png"/><Relationship Id="rId13" Type="http://schemas.openxmlformats.org/officeDocument/2006/relationships/image" Target="../media/image467.png"/><Relationship Id="rId3" Type="http://schemas.openxmlformats.org/officeDocument/2006/relationships/image" Target="../media/image441.png"/><Relationship Id="rId7" Type="http://schemas.openxmlformats.org/officeDocument/2006/relationships/image" Target="../media/image471.png"/><Relationship Id="rId12" Type="http://schemas.openxmlformats.org/officeDocument/2006/relationships/image" Target="../media/image46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0.png"/><Relationship Id="rId11" Type="http://schemas.openxmlformats.org/officeDocument/2006/relationships/image" Target="../media/image475.png"/><Relationship Id="rId5" Type="http://schemas.openxmlformats.org/officeDocument/2006/relationships/image" Target="../media/image469.png"/><Relationship Id="rId10" Type="http://schemas.openxmlformats.org/officeDocument/2006/relationships/image" Target="../media/image474.png"/><Relationship Id="rId4" Type="http://schemas.openxmlformats.org/officeDocument/2006/relationships/image" Target="../media/image468.png"/><Relationship Id="rId9" Type="http://schemas.openxmlformats.org/officeDocument/2006/relationships/image" Target="../media/image4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7.png"/><Relationship Id="rId2" Type="http://schemas.openxmlformats.org/officeDocument/2006/relationships/image" Target="../media/image4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9.png"/><Relationship Id="rId4" Type="http://schemas.openxmlformats.org/officeDocument/2006/relationships/image" Target="../media/image47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8.png"/><Relationship Id="rId4" Type="http://schemas.openxmlformats.org/officeDocument/2006/relationships/image" Target="../media/image44.png"/><Relationship Id="rId9" Type="http://schemas.openxmlformats.org/officeDocument/2006/relationships/hyperlink" Target="https://www.gallup.co.kr/gallupdb/reportContent.asp?seqNo=1105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29" Type="http://schemas.openxmlformats.org/officeDocument/2006/relationships/hyperlink" Target="https://www.gallup.co.kr/gallupdb/reportContent.asp?seqNo=1105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4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png"/><Relationship Id="rId30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2.png"/><Relationship Id="rId7" Type="http://schemas.openxmlformats.org/officeDocument/2006/relationships/hyperlink" Target="https://www.nocutnews.co.kr/news/4943020" TargetMode="External"/><Relationship Id="rId12" Type="http://schemas.openxmlformats.org/officeDocument/2006/relationships/image" Target="../media/image8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image" Target="../media/image77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image" Target="../media/image22.png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91.png"/><Relationship Id="rId5" Type="http://schemas.openxmlformats.org/officeDocument/2006/relationships/image" Target="../media/image86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5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0216" y="2820097"/>
            <a:ext cx="16866667" cy="36285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0478" y="6921964"/>
            <a:ext cx="5580952" cy="1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6216758"/>
            <a:ext cx="5246643" cy="117491"/>
            <a:chOff x="6519536" y="6216758"/>
            <a:chExt cx="5246643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6216758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455822"/>
            <a:ext cx="5246643" cy="117491"/>
            <a:chOff x="6519536" y="6455822"/>
            <a:chExt cx="5246643" cy="117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19536" y="6455822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78352" y="2668026"/>
            <a:ext cx="5246643" cy="117491"/>
            <a:chOff x="6478352" y="2668026"/>
            <a:chExt cx="5246643" cy="1174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78352" y="2668026"/>
              <a:ext cx="5246643" cy="11749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44044" y="1819823"/>
            <a:ext cx="9019048" cy="819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172972" y="7003767"/>
            <a:ext cx="1935650" cy="539324"/>
            <a:chOff x="8172972" y="7003767"/>
            <a:chExt cx="1935650" cy="5393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72972" y="7003767"/>
              <a:ext cx="1935650" cy="5393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4" y="9524"/>
            <a:ext cx="18295238" cy="10285714"/>
            <a:chOff x="9524" y="9524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4" y="9524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89317" y="1112890"/>
            <a:ext cx="16061776" cy="8529324"/>
            <a:chOff x="1089317" y="1112890"/>
            <a:chExt cx="16061776" cy="85293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9317" y="1112890"/>
              <a:ext cx="16061776" cy="852932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78426" y="1103582"/>
            <a:ext cx="1466667" cy="81904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6785397" y="-2487297"/>
            <a:ext cx="30492499" cy="171876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65380" y="5873786"/>
            <a:ext cx="10870527" cy="3501479"/>
            <a:chOff x="3665380" y="5873786"/>
            <a:chExt cx="10870527" cy="35014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65380" y="5873786"/>
              <a:ext cx="10870527" cy="350147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76420" y="3934936"/>
            <a:ext cx="2666667" cy="16476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432946" y="2972447"/>
            <a:ext cx="2244530" cy="407325"/>
            <a:chOff x="14432946" y="2972447"/>
            <a:chExt cx="2244530" cy="4073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4432946" y="2972447"/>
              <a:ext cx="2244530" cy="40732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357001" y="6760452"/>
            <a:ext cx="3734088" cy="399894"/>
            <a:chOff x="6357001" y="6760452"/>
            <a:chExt cx="3734088" cy="3998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57001" y="6760452"/>
              <a:ext cx="3734088" cy="39989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27486" y="6722945"/>
            <a:ext cx="1571429" cy="4952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635049" y="6435198"/>
            <a:ext cx="2009739" cy="456533"/>
            <a:chOff x="1635049" y="6435198"/>
            <a:chExt cx="2009739" cy="4565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5049" y="6435198"/>
              <a:ext cx="2009739" cy="45653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53740" y="7272575"/>
            <a:ext cx="2114286" cy="92381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72586" y="6435198"/>
            <a:ext cx="3480051" cy="407325"/>
            <a:chOff x="6072586" y="6435198"/>
            <a:chExt cx="3480051" cy="40732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6072586" y="6435198"/>
              <a:ext cx="3480051" cy="4073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552638" y="6435198"/>
            <a:ext cx="823681" cy="407325"/>
            <a:chOff x="9552638" y="6435198"/>
            <a:chExt cx="823681" cy="40732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9552638" y="6435198"/>
              <a:ext cx="823681" cy="407325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804839" y="7298898"/>
            <a:ext cx="2142857" cy="5238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300873" y="7298898"/>
            <a:ext cx="2123810" cy="52381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00873" y="7892537"/>
            <a:ext cx="2190476" cy="52381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2219743" y="3465361"/>
            <a:ext cx="2186200" cy="399894"/>
            <a:chOff x="12219743" y="3465361"/>
            <a:chExt cx="2186200" cy="39989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219743" y="3465361"/>
              <a:ext cx="2186200" cy="39989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96696" y="3427854"/>
            <a:ext cx="1914286" cy="49523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557304" y="3465361"/>
            <a:ext cx="2186200" cy="399894"/>
            <a:chOff x="14557304" y="3465361"/>
            <a:chExt cx="2186200" cy="39989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557304" y="3465361"/>
              <a:ext cx="2186200" cy="399894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910369" y="3421921"/>
            <a:ext cx="1580952" cy="495238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353152" y="6760452"/>
            <a:ext cx="1985808" cy="399894"/>
            <a:chOff x="12353152" y="6760452"/>
            <a:chExt cx="1985808" cy="39989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353152" y="6760452"/>
              <a:ext cx="1985808" cy="39989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024753" y="6717012"/>
            <a:ext cx="723810" cy="495238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575031" y="382344"/>
            <a:ext cx="3980952" cy="56190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175935" y="3934936"/>
            <a:ext cx="2257143" cy="143809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777085" y="6760452"/>
            <a:ext cx="2357277" cy="399894"/>
            <a:chOff x="3777085" y="6760452"/>
            <a:chExt cx="2357277" cy="39989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77085" y="6760452"/>
              <a:ext cx="2357277" cy="399894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230137" y="6717012"/>
            <a:ext cx="1590476" cy="495238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153740" y="7851353"/>
            <a:ext cx="1228571" cy="92381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355726" y="6760452"/>
            <a:ext cx="1894466" cy="399894"/>
            <a:chOff x="10355726" y="6760452"/>
            <a:chExt cx="1894466" cy="39989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355726" y="6760452"/>
              <a:ext cx="1894466" cy="399894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0526431" y="6722945"/>
            <a:ext cx="1561905" cy="4952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5548" y="1190038"/>
            <a:ext cx="3371299" cy="892500"/>
            <a:chOff x="625548" y="1190038"/>
            <a:chExt cx="3371299" cy="8925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5548" y="1190038"/>
              <a:ext cx="3371299" cy="89250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575031" y="382344"/>
            <a:ext cx="3980952" cy="56190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37721" y="1278133"/>
            <a:ext cx="4933333" cy="7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37592" y="3793860"/>
            <a:ext cx="5685714" cy="7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3772" y="3705765"/>
            <a:ext cx="4895108" cy="892500"/>
            <a:chOff x="563772" y="3705765"/>
            <a:chExt cx="4895108" cy="8925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3772" y="3705765"/>
              <a:ext cx="4895108" cy="89250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40528" y="3529296"/>
            <a:ext cx="3638095" cy="12190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40528" y="1062740"/>
            <a:ext cx="5666667" cy="242857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78001" y="4258160"/>
            <a:ext cx="3619048" cy="18285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57409" y="6048655"/>
            <a:ext cx="3904762" cy="18285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58018" y="8528924"/>
            <a:ext cx="5466667" cy="5428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04890" y="4649975"/>
            <a:ext cx="2457143" cy="67619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85585" y="6559574"/>
            <a:ext cx="2285714" cy="67619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32174" y="8411250"/>
            <a:ext cx="2828571" cy="6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58302" y="1190038"/>
            <a:ext cx="2177605" cy="388242"/>
            <a:chOff x="14158302" y="1190038"/>
            <a:chExt cx="2177605" cy="38824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158302" y="1190038"/>
              <a:ext cx="2177605" cy="38824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97798" y="1241039"/>
            <a:ext cx="2342857" cy="3619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255852" y="4215304"/>
            <a:ext cx="2177605" cy="388242"/>
            <a:chOff x="14255852" y="4215304"/>
            <a:chExt cx="2177605" cy="3882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55852" y="4215304"/>
              <a:ext cx="2177605" cy="38824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840783" y="4237967"/>
            <a:ext cx="2390476" cy="3619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264735" y="6075452"/>
            <a:ext cx="2177605" cy="388242"/>
            <a:chOff x="14264735" y="6075452"/>
            <a:chExt cx="2177605" cy="38824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264735" y="6075452"/>
              <a:ext cx="2177605" cy="38824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849665" y="6098114"/>
            <a:ext cx="2409524" cy="361905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440528" y="7818270"/>
            <a:ext cx="1561905" cy="7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324322" y="7966126"/>
            <a:ext cx="2177605" cy="388242"/>
            <a:chOff x="14324322" y="7966126"/>
            <a:chExt cx="2177605" cy="38824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324322" y="7966126"/>
              <a:ext cx="2177605" cy="38824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909253" y="7988789"/>
            <a:ext cx="2438095" cy="3619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751030" y="1190038"/>
            <a:ext cx="490154" cy="490154"/>
            <a:chOff x="5751030" y="1190038"/>
            <a:chExt cx="490154" cy="49015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51030" y="1190038"/>
              <a:ext cx="490154" cy="49015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751030" y="2382549"/>
            <a:ext cx="490154" cy="490154"/>
            <a:chOff x="5751030" y="2382549"/>
            <a:chExt cx="490154" cy="49015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51030" y="2382549"/>
              <a:ext cx="490154" cy="4901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751030" y="3682452"/>
            <a:ext cx="490154" cy="490154"/>
            <a:chOff x="5751030" y="3682452"/>
            <a:chExt cx="490154" cy="49015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51030" y="3682452"/>
              <a:ext cx="490154" cy="49015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51030" y="7931347"/>
            <a:ext cx="490154" cy="490154"/>
            <a:chOff x="5751030" y="7931347"/>
            <a:chExt cx="490154" cy="49015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751030" y="7931347"/>
              <a:ext cx="490154" cy="49015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73744" y="4444648"/>
            <a:ext cx="782882" cy="171387"/>
            <a:chOff x="12373744" y="4444648"/>
            <a:chExt cx="782882" cy="17138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373744" y="4444648"/>
              <a:ext cx="782882" cy="17138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353152" y="6225063"/>
            <a:ext cx="803474" cy="171387"/>
            <a:chOff x="12353152" y="6225063"/>
            <a:chExt cx="803474" cy="171387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353152" y="6225063"/>
              <a:ext cx="803474" cy="17138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270784" y="1257961"/>
            <a:ext cx="782882" cy="171387"/>
            <a:chOff x="12270784" y="1257961"/>
            <a:chExt cx="782882" cy="17138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2270784" y="1257961"/>
              <a:ext cx="782882" cy="17138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353152" y="8111323"/>
            <a:ext cx="803474" cy="171387"/>
            <a:chOff x="12353152" y="8111323"/>
            <a:chExt cx="803474" cy="171387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2353152" y="8111323"/>
              <a:ext cx="803474" cy="171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75031" y="382344"/>
            <a:ext cx="3980952" cy="5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42354" y="1320036"/>
            <a:ext cx="4723810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0646" y="1252533"/>
            <a:ext cx="3033019" cy="892500"/>
            <a:chOff x="610646" y="1252533"/>
            <a:chExt cx="3033019" cy="8925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0646" y="1252533"/>
              <a:ext cx="3033019" cy="89250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14299" y="4528021"/>
            <a:ext cx="6933333" cy="125714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893706" y="1869406"/>
            <a:ext cx="6285714" cy="15619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03877" y="4450990"/>
            <a:ext cx="2819048" cy="67619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59790" y="3063399"/>
            <a:ext cx="2514286" cy="67619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59954" y="1731387"/>
            <a:ext cx="3133333" cy="67619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893706" y="3241002"/>
            <a:ext cx="6285714" cy="12571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42858" y="1252533"/>
            <a:ext cx="490154" cy="490154"/>
            <a:chOff x="4142858" y="1252533"/>
            <a:chExt cx="490154" cy="49015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42858" y="1252533"/>
              <a:ext cx="490154" cy="4901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33828" y="1191437"/>
            <a:ext cx="2177605" cy="388242"/>
            <a:chOff x="12733828" y="1191437"/>
            <a:chExt cx="2177605" cy="3882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733828" y="1191437"/>
              <a:ext cx="2177605" cy="38824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15153" y="1206314"/>
            <a:ext cx="2438095" cy="36190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876216" y="1098272"/>
            <a:ext cx="2980952" cy="75238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508000" y="7472942"/>
            <a:ext cx="2085714" cy="75238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914299" y="6601423"/>
            <a:ext cx="2876190" cy="54285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225226" y="7592729"/>
            <a:ext cx="490154" cy="490154"/>
            <a:chOff x="4225226" y="7592729"/>
            <a:chExt cx="490154" cy="49015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25226" y="7592729"/>
              <a:ext cx="490154" cy="4901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9339" y="1191437"/>
            <a:ext cx="2177605" cy="388242"/>
            <a:chOff x="15409339" y="1191437"/>
            <a:chExt cx="2177605" cy="38824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409339" y="1191437"/>
              <a:ext cx="2177605" cy="388242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990664" y="1206314"/>
            <a:ext cx="2428571" cy="361905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778266" y="6483749"/>
            <a:ext cx="3133333" cy="6761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061834" y="8323782"/>
            <a:ext cx="1285714" cy="54285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921731" y="8230953"/>
            <a:ext cx="4466667" cy="69523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108088" y="5923081"/>
            <a:ext cx="2177605" cy="388242"/>
            <a:chOff x="14108088" y="5923081"/>
            <a:chExt cx="2177605" cy="38824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08088" y="5923081"/>
              <a:ext cx="2177605" cy="38824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689413" y="5937958"/>
            <a:ext cx="2447619" cy="3619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866517" y="1970824"/>
            <a:ext cx="782882" cy="171387"/>
            <a:chOff x="11866517" y="1970824"/>
            <a:chExt cx="782882" cy="17138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66517" y="1970824"/>
              <a:ext cx="782882" cy="17138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866517" y="3329575"/>
            <a:ext cx="782882" cy="171387"/>
            <a:chOff x="11866517" y="3329575"/>
            <a:chExt cx="782882" cy="17138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66517" y="3329575"/>
              <a:ext cx="782882" cy="1713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66517" y="4802860"/>
            <a:ext cx="782882" cy="171387"/>
            <a:chOff x="11866517" y="4802860"/>
            <a:chExt cx="782882" cy="17138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66517" y="4802860"/>
              <a:ext cx="782882" cy="1713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950946" y="6648813"/>
            <a:ext cx="782882" cy="171387"/>
            <a:chOff x="11950946" y="6648813"/>
            <a:chExt cx="782882" cy="17138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950946" y="6648813"/>
              <a:ext cx="782882" cy="17138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108088" y="7637161"/>
            <a:ext cx="2177605" cy="388242"/>
            <a:chOff x="14108088" y="7637161"/>
            <a:chExt cx="2177605" cy="388242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08088" y="7637161"/>
              <a:ext cx="2177605" cy="388242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689413" y="7652038"/>
            <a:ext cx="2438095" cy="36190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526736" y="999026"/>
            <a:ext cx="980952" cy="75238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1866517" y="8535459"/>
            <a:ext cx="782882" cy="171387"/>
            <a:chOff x="11866517" y="8535459"/>
            <a:chExt cx="782882" cy="171387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866517" y="8535459"/>
              <a:ext cx="782882" cy="17138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25226" y="6003781"/>
            <a:ext cx="490154" cy="490154"/>
            <a:chOff x="4225226" y="6003781"/>
            <a:chExt cx="490154" cy="49015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25226" y="6003781"/>
              <a:ext cx="490154" cy="490154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044344" y="5836968"/>
            <a:ext cx="2980952" cy="7523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575031" y="382344"/>
            <a:ext cx="3980952" cy="5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404002" y="1437745"/>
            <a:ext cx="5428571" cy="7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32540" y="1349649"/>
            <a:ext cx="4424754" cy="892500"/>
            <a:chOff x="532540" y="1349649"/>
            <a:chExt cx="4424754" cy="89250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2540" y="1349649"/>
              <a:ext cx="4424754" cy="89250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29062" y="2061084"/>
            <a:ext cx="4009524" cy="54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29062" y="4168078"/>
            <a:ext cx="933333" cy="5428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11571" y="1319497"/>
            <a:ext cx="2457143" cy="75238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93939" y="3464075"/>
            <a:ext cx="1523810" cy="7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40476" y="1480130"/>
            <a:ext cx="490154" cy="490154"/>
            <a:chOff x="5340476" y="1480130"/>
            <a:chExt cx="490154" cy="4901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40476" y="1480130"/>
              <a:ext cx="490154" cy="49015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16086" y="2203681"/>
            <a:ext cx="3800000" cy="6952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813126" y="4156231"/>
            <a:ext cx="3142857" cy="6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81851" y="1720231"/>
            <a:ext cx="2177605" cy="388242"/>
            <a:chOff x="14081851" y="1720231"/>
            <a:chExt cx="2177605" cy="38824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81851" y="1720231"/>
              <a:ext cx="2177605" cy="38824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63177" y="1735108"/>
            <a:ext cx="2438095" cy="3619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081851" y="3529596"/>
            <a:ext cx="2177605" cy="388242"/>
            <a:chOff x="14081851" y="3529596"/>
            <a:chExt cx="2177605" cy="38824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081851" y="3529596"/>
              <a:ext cx="2177605" cy="38824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63177" y="3552258"/>
            <a:ext cx="2438095" cy="3619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340476" y="3624708"/>
            <a:ext cx="490154" cy="490154"/>
            <a:chOff x="5340476" y="3624708"/>
            <a:chExt cx="490154" cy="49015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40476" y="3624708"/>
              <a:ext cx="490154" cy="4901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52124" y="2416534"/>
            <a:ext cx="782882" cy="171387"/>
            <a:chOff x="12352124" y="2416534"/>
            <a:chExt cx="782882" cy="17138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52124" y="2416534"/>
              <a:ext cx="782882" cy="17138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331532" y="4427119"/>
            <a:ext cx="782882" cy="171387"/>
            <a:chOff x="12331532" y="4427119"/>
            <a:chExt cx="782882" cy="17138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31532" y="4427119"/>
              <a:ext cx="782882" cy="171387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1658453" y="5675843"/>
            <a:ext cx="4285714" cy="75238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32540" y="5587747"/>
            <a:ext cx="2121771" cy="892500"/>
            <a:chOff x="532540" y="5587747"/>
            <a:chExt cx="2121771" cy="892500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32540" y="5587747"/>
              <a:ext cx="2121771" cy="892500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993939" y="5675843"/>
            <a:ext cx="1123810" cy="75238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340476" y="5836476"/>
            <a:ext cx="490154" cy="490154"/>
            <a:chOff x="5340476" y="5836476"/>
            <a:chExt cx="490154" cy="4901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40476" y="5836476"/>
              <a:ext cx="490154" cy="490154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813126" y="5781445"/>
            <a:ext cx="3133333" cy="67619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102443" y="5287001"/>
            <a:ext cx="2177605" cy="388242"/>
            <a:chOff x="14102443" y="5287001"/>
            <a:chExt cx="2177605" cy="38824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02443" y="5287001"/>
              <a:ext cx="2177605" cy="388242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83769" y="5301878"/>
            <a:ext cx="2342857" cy="36190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2372716" y="6019552"/>
            <a:ext cx="782882" cy="171387"/>
            <a:chOff x="12372716" y="6019552"/>
            <a:chExt cx="782882" cy="17138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72716" y="6019552"/>
              <a:ext cx="782882" cy="1713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0"/>
            <a:ext cx="18295238" cy="10285714"/>
            <a:chOff x="-9524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2193" y="4371257"/>
            <a:ext cx="6647619" cy="22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19048" y="1419242"/>
            <a:ext cx="7409135" cy="7409135"/>
            <a:chOff x="11619048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19048" y="1419242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7904" y="3972449"/>
            <a:ext cx="2371429" cy="6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52381" y="1657143"/>
            <a:ext cx="2508086" cy="2508086"/>
            <a:chOff x="11352381" y="1657143"/>
            <a:chExt cx="2508086" cy="2508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2381" y="1657143"/>
              <a:ext cx="2508086" cy="25080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22975" y="1714252"/>
            <a:ext cx="2000000" cy="25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52381" y="3316276"/>
            <a:ext cx="1829173" cy="246857"/>
            <a:chOff x="11352381" y="3316276"/>
            <a:chExt cx="1829173" cy="246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52381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8725" y="2193678"/>
            <a:ext cx="16082368" cy="7392535"/>
            <a:chOff x="1068725" y="2193678"/>
            <a:chExt cx="16082368" cy="73925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725" y="2193678"/>
              <a:ext cx="16082368" cy="73925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01969" y="6970282"/>
            <a:ext cx="9117590" cy="2072129"/>
            <a:chOff x="3801969" y="6970282"/>
            <a:chExt cx="9117590" cy="20721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01969" y="6970282"/>
              <a:ext cx="9117590" cy="20721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7618" y="442575"/>
            <a:ext cx="4428571" cy="56190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929909" y="7504048"/>
            <a:ext cx="4314286" cy="14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68212" y="2796396"/>
            <a:ext cx="6568855" cy="3505651"/>
            <a:chOff x="1468212" y="2796396"/>
            <a:chExt cx="6568855" cy="350565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68212" y="2796396"/>
              <a:ext cx="6568855" cy="350565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30451" y="3832746"/>
            <a:ext cx="2914286" cy="180952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84813" y="2796396"/>
            <a:ext cx="8195624" cy="3500644"/>
            <a:chOff x="8584813" y="2796396"/>
            <a:chExt cx="8195624" cy="35006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84813" y="2796396"/>
              <a:ext cx="8195624" cy="350064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146893" y="6672686"/>
            <a:ext cx="4561905" cy="8190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00517" y="3832576"/>
            <a:ext cx="8028571" cy="12857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714333" y="4409249"/>
            <a:ext cx="503931" cy="686525"/>
            <a:chOff x="4714333" y="4409249"/>
            <a:chExt cx="503931" cy="6865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60000">
              <a:off x="4714333" y="4409249"/>
              <a:ext cx="503931" cy="68652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28075" y="4859751"/>
            <a:ext cx="905791" cy="644916"/>
            <a:chOff x="5028075" y="4859751"/>
            <a:chExt cx="905791" cy="64491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28075" y="4859751"/>
              <a:ext cx="905791" cy="6449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01969" y="3979727"/>
            <a:ext cx="788441" cy="425177"/>
            <a:chOff x="3801969" y="3979727"/>
            <a:chExt cx="788441" cy="42517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01969" y="3979727"/>
              <a:ext cx="788441" cy="4251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864470" y="1658209"/>
            <a:ext cx="2538480" cy="890984"/>
            <a:chOff x="6864470" y="1658209"/>
            <a:chExt cx="2538480" cy="89098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51475" y="1269023"/>
              <a:ext cx="5076960" cy="1781968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64470" y="1658209"/>
              <a:ext cx="2538480" cy="89098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631018" y="741532"/>
            <a:ext cx="5533333" cy="90476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268256" y="1741583"/>
            <a:ext cx="4104762" cy="81904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049799" y="1817989"/>
            <a:ext cx="571422" cy="571423"/>
            <a:chOff x="7049799" y="1817989"/>
            <a:chExt cx="571422" cy="57142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801382" y="1569572"/>
              <a:ext cx="1142845" cy="1142847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049799" y="1817989"/>
              <a:ext cx="571422" cy="571423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36962" y="2954633"/>
            <a:ext cx="4580952" cy="7523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640607" y="3086073"/>
            <a:ext cx="1324567" cy="1034956"/>
            <a:chOff x="7640607" y="3086073"/>
            <a:chExt cx="1324567" cy="103495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8400000">
              <a:off x="7640607" y="3086073"/>
              <a:ext cx="1324567" cy="103495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028127" y="5644708"/>
            <a:ext cx="4000000" cy="42857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24571" y="980024"/>
            <a:ext cx="6073524" cy="805085"/>
            <a:chOff x="5524571" y="980024"/>
            <a:chExt cx="6073524" cy="805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4571" y="980024"/>
              <a:ext cx="6073524" cy="805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95189" y="824815"/>
            <a:ext cx="5990476" cy="1171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78585" y="1031373"/>
            <a:ext cx="661698" cy="627278"/>
            <a:chOff x="5678585" y="1031373"/>
            <a:chExt cx="661698" cy="62727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8585" y="1031373"/>
              <a:ext cx="661698" cy="62727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7618" y="442575"/>
            <a:ext cx="4428571" cy="561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29716" y="2197169"/>
            <a:ext cx="10811543" cy="7514023"/>
            <a:chOff x="3429716" y="2197169"/>
            <a:chExt cx="10811543" cy="75140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29716" y="2197169"/>
              <a:ext cx="10811543" cy="75140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477992" y="4138645"/>
            <a:ext cx="10617881" cy="5430467"/>
            <a:chOff x="3477992" y="4138645"/>
            <a:chExt cx="10617881" cy="543046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790108" y="1425419"/>
              <a:ext cx="21235763" cy="10860935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77992" y="4138645"/>
              <a:ext cx="10617881" cy="54304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19176" y="2238353"/>
            <a:ext cx="3308549" cy="612435"/>
            <a:chOff x="3519176" y="2238353"/>
            <a:chExt cx="3308549" cy="6124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19176" y="2238353"/>
              <a:ext cx="3308549" cy="61243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42728" y="2939373"/>
            <a:ext cx="1478319" cy="524651"/>
            <a:chOff x="3642728" y="2939373"/>
            <a:chExt cx="1478319" cy="5246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642728" y="2939373"/>
              <a:ext cx="1478319" cy="524651"/>
            </a:xfrm>
            <a:prstGeom prst="rect">
              <a:avLst/>
            </a:prstGeom>
          </p:spPr>
        </p:pic>
      </p:grpSp>
      <p:pic>
        <p:nvPicPr>
          <p:cNvPr id="26" name="Object 25">
            <a:hlinkClick r:id="rId12"/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01971" y="9510030"/>
            <a:ext cx="2304762" cy="39047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802161" y="2287573"/>
            <a:ext cx="960765" cy="152793"/>
            <a:chOff x="6802161" y="2287573"/>
            <a:chExt cx="960765" cy="1527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02161" y="2287573"/>
              <a:ext cx="960765" cy="1527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655521" y="3014912"/>
            <a:ext cx="960765" cy="152793"/>
            <a:chOff x="2655521" y="3014912"/>
            <a:chExt cx="960765" cy="1527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655521" y="3014912"/>
              <a:ext cx="960765" cy="1527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095873" y="5416525"/>
            <a:ext cx="604770" cy="152793"/>
            <a:chOff x="14095873" y="5416525"/>
            <a:chExt cx="604770" cy="15279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95873" y="5416525"/>
              <a:ext cx="604770" cy="1527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938838" y="2151666"/>
            <a:ext cx="432432" cy="432432"/>
            <a:chOff x="7938838" y="2151666"/>
            <a:chExt cx="432432" cy="43243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38838" y="2151666"/>
              <a:ext cx="432432" cy="43243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887557" y="5233881"/>
            <a:ext cx="3371429" cy="54285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243580" y="2102736"/>
            <a:ext cx="1180952" cy="542857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701854" y="2811675"/>
            <a:ext cx="895238" cy="54285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136415" y="2864796"/>
            <a:ext cx="432432" cy="432432"/>
            <a:chOff x="2136415" y="2864796"/>
            <a:chExt cx="432432" cy="43243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36415" y="2864796"/>
              <a:ext cx="432432" cy="43243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478965" y="2119916"/>
            <a:ext cx="3065541" cy="546550"/>
            <a:chOff x="8478965" y="2119916"/>
            <a:chExt cx="3065541" cy="54655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78965" y="2119916"/>
              <a:ext cx="3065541" cy="54655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802768" y="5297297"/>
            <a:ext cx="432432" cy="432432"/>
            <a:chOff x="14802768" y="5297297"/>
            <a:chExt cx="432432" cy="43243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802768" y="5297297"/>
              <a:ext cx="432432" cy="43243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848288" y="2036916"/>
            <a:ext cx="4628571" cy="68571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741827" y="5901676"/>
            <a:ext cx="2841699" cy="546550"/>
            <a:chOff x="14741827" y="5901676"/>
            <a:chExt cx="2841699" cy="54655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741827" y="5901676"/>
              <a:ext cx="2841699" cy="54655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39253" y="3297228"/>
            <a:ext cx="2429587" cy="546550"/>
            <a:chOff x="839253" y="3297228"/>
            <a:chExt cx="2429587" cy="546550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39253" y="3297228"/>
              <a:ext cx="2429587" cy="54655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1107523" y="3223132"/>
            <a:ext cx="4171429" cy="676190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019821" y="5842439"/>
            <a:ext cx="4342857" cy="67619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2655858" y="650988"/>
            <a:ext cx="4942857" cy="90476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291692" y="1399302"/>
            <a:ext cx="2114286" cy="4095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24571" y="980024"/>
            <a:ext cx="6073524" cy="805085"/>
            <a:chOff x="5524571" y="980024"/>
            <a:chExt cx="6073524" cy="805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4571" y="980024"/>
              <a:ext cx="6073524" cy="805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47786" y="849565"/>
            <a:ext cx="5990476" cy="11714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80129" y="1082723"/>
            <a:ext cx="639561" cy="606293"/>
            <a:chOff x="5680129" y="1082723"/>
            <a:chExt cx="639561" cy="6062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80129" y="1082723"/>
              <a:ext cx="639561" cy="6062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7618" y="442575"/>
            <a:ext cx="4428571" cy="561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50733" y="2256885"/>
            <a:ext cx="7570958" cy="7083655"/>
            <a:chOff x="9950733" y="2256885"/>
            <a:chExt cx="7570958" cy="70836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50733" y="2256885"/>
              <a:ext cx="7570958" cy="70836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6262" y="2276907"/>
            <a:ext cx="8961171" cy="7061793"/>
            <a:chOff x="766262" y="2276907"/>
            <a:chExt cx="8961171" cy="706179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6262" y="2276907"/>
              <a:ext cx="8961171" cy="706179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78858" y="2791083"/>
            <a:ext cx="914286" cy="5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13419" y="2844204"/>
            <a:ext cx="432432" cy="432432"/>
            <a:chOff x="5913419" y="2844204"/>
            <a:chExt cx="432432" cy="4324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13419" y="2844204"/>
              <a:ext cx="432432" cy="43243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94797" y="2591041"/>
            <a:ext cx="4771429" cy="67619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659363" y="3175323"/>
            <a:ext cx="366953" cy="152793"/>
            <a:chOff x="5659363" y="3175323"/>
            <a:chExt cx="366953" cy="1527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580000">
              <a:off x="5659363" y="3175323"/>
              <a:ext cx="366953" cy="1527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70683" y="4231247"/>
            <a:ext cx="472523" cy="196750"/>
            <a:chOff x="2970683" y="4231247"/>
            <a:chExt cx="472523" cy="19675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70683" y="4231247"/>
              <a:ext cx="472523" cy="1967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43206" y="4111994"/>
            <a:ext cx="432432" cy="432432"/>
            <a:chOff x="3443206" y="4111994"/>
            <a:chExt cx="432432" cy="4324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43206" y="4111994"/>
              <a:ext cx="432432" cy="43243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33240" y="4005822"/>
            <a:ext cx="4276190" cy="6761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008645" y="4048602"/>
            <a:ext cx="895238" cy="542857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55858" y="650988"/>
            <a:ext cx="4942857" cy="90476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227317" y="2783740"/>
            <a:ext cx="688319" cy="109465"/>
            <a:chOff x="13227317" y="2783740"/>
            <a:chExt cx="688319" cy="10946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227317" y="2783740"/>
              <a:ext cx="688319" cy="10946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429569" y="2577733"/>
            <a:ext cx="895238" cy="54285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864130" y="2630854"/>
            <a:ext cx="432432" cy="432432"/>
            <a:chOff x="13864130" y="2630854"/>
            <a:chExt cx="432432" cy="43243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864130" y="2630854"/>
              <a:ext cx="432432" cy="43243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418141" y="2591041"/>
            <a:ext cx="3695238" cy="6761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24571" y="1231154"/>
            <a:ext cx="5444952" cy="805085"/>
            <a:chOff x="5524571" y="1231154"/>
            <a:chExt cx="5444952" cy="805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4571" y="1231154"/>
              <a:ext cx="5444952" cy="805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58675" y="1097607"/>
            <a:ext cx="5542857" cy="11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80129" y="1293084"/>
            <a:ext cx="709538" cy="672630"/>
            <a:chOff x="5680129" y="1293084"/>
            <a:chExt cx="709538" cy="6726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80129" y="1293084"/>
              <a:ext cx="709538" cy="67263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7618" y="442575"/>
            <a:ext cx="4428571" cy="561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83719" y="2284281"/>
            <a:ext cx="13361620" cy="7181871"/>
            <a:chOff x="2783719" y="2284281"/>
            <a:chExt cx="13361620" cy="71818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783719" y="2284281"/>
              <a:ext cx="13361620" cy="71818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107335" y="3277272"/>
            <a:ext cx="1472947" cy="601287"/>
            <a:chOff x="3107335" y="3277272"/>
            <a:chExt cx="1472947" cy="6012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07335" y="3277272"/>
              <a:ext cx="1472947" cy="60128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6037" y="3098094"/>
            <a:ext cx="1619048" cy="5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530759" y="3277272"/>
            <a:ext cx="639768" cy="152793"/>
            <a:chOff x="2530759" y="3277272"/>
            <a:chExt cx="639768" cy="1527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30759" y="3277272"/>
              <a:ext cx="639768" cy="1527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036551" y="3145484"/>
            <a:ext cx="432432" cy="432432"/>
            <a:chOff x="2036551" y="3145484"/>
            <a:chExt cx="432432" cy="4324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36551" y="3145484"/>
              <a:ext cx="432432" cy="4324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75071" y="3277272"/>
            <a:ext cx="1602403" cy="683455"/>
            <a:chOff x="6975071" y="3277272"/>
            <a:chExt cx="1602403" cy="68345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975071" y="3277272"/>
              <a:ext cx="1602403" cy="6834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427085" y="3121468"/>
            <a:ext cx="759804" cy="120833"/>
            <a:chOff x="8427085" y="3121468"/>
            <a:chExt cx="759804" cy="12083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800000">
              <a:off x="8427085" y="3121468"/>
              <a:ext cx="759804" cy="12083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147851" y="2711193"/>
            <a:ext cx="1571429" cy="5428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248312" y="2749453"/>
            <a:ext cx="432432" cy="432432"/>
            <a:chOff x="9248312" y="2749453"/>
            <a:chExt cx="432432" cy="4324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48312" y="2749453"/>
              <a:ext cx="432432" cy="4324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777863" y="4688803"/>
            <a:ext cx="13199485" cy="4942085"/>
            <a:chOff x="2777863" y="4688803"/>
            <a:chExt cx="13199485" cy="494208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3784485" y="2222666"/>
              <a:ext cx="26398970" cy="9884170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77863" y="4688803"/>
              <a:ext cx="13199485" cy="4942085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5676" y="5326304"/>
            <a:ext cx="1600000" cy="54285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154246" y="5492921"/>
            <a:ext cx="629472" cy="152793"/>
            <a:chOff x="2154246" y="5492921"/>
            <a:chExt cx="629472" cy="15279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54246" y="5492921"/>
              <a:ext cx="629472" cy="15279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76191" y="5373694"/>
            <a:ext cx="432432" cy="432432"/>
            <a:chOff x="1676191" y="5373694"/>
            <a:chExt cx="432432" cy="432432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6191" y="5373694"/>
              <a:ext cx="432432" cy="432432"/>
            </a:xfrm>
            <a:prstGeom prst="rect">
              <a:avLst/>
            </a:prstGeom>
          </p:spPr>
        </p:pic>
      </p:grpSp>
      <p:pic>
        <p:nvPicPr>
          <p:cNvPr id="47" name="Object 46">
            <a:hlinkClick r:id="rId19"/>
          </p:cNvPr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036872" y="9532373"/>
            <a:ext cx="1866667" cy="39047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785573" y="2666337"/>
            <a:ext cx="2073371" cy="546550"/>
            <a:chOff x="9785573" y="2666337"/>
            <a:chExt cx="2073371" cy="54655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9785573" y="2666337"/>
              <a:ext cx="2073371" cy="54655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883737" y="2604116"/>
            <a:ext cx="3666667" cy="62857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27464" y="3687452"/>
            <a:ext cx="1914447" cy="546550"/>
            <a:chOff x="827464" y="3687452"/>
            <a:chExt cx="1914447" cy="54655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7464" y="3687452"/>
              <a:ext cx="1914447" cy="546550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1384297" y="3628216"/>
            <a:ext cx="4171429" cy="676190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92149" y="5875217"/>
            <a:ext cx="2253233" cy="546550"/>
            <a:chOff x="492149" y="5875217"/>
            <a:chExt cx="2253233" cy="54655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92149" y="5875217"/>
              <a:ext cx="2253233" cy="546550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48213" y="5833402"/>
            <a:ext cx="2495238" cy="676190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2655858" y="650988"/>
            <a:ext cx="4942857" cy="90476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291692" y="1399302"/>
            <a:ext cx="2114286" cy="4095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24571" y="1231154"/>
            <a:ext cx="5444952" cy="805085"/>
            <a:chOff x="5524571" y="1231154"/>
            <a:chExt cx="5444952" cy="805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24571" y="1231154"/>
              <a:ext cx="5444952" cy="805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58675" y="1097607"/>
            <a:ext cx="5542857" cy="11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680129" y="1293084"/>
            <a:ext cx="709538" cy="672630"/>
            <a:chOff x="5680129" y="1293084"/>
            <a:chExt cx="709538" cy="6726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80129" y="1293084"/>
              <a:ext cx="709538" cy="67263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7618" y="442575"/>
            <a:ext cx="4428571" cy="5619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655858" y="650988"/>
            <a:ext cx="4942857" cy="9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32851" y="2490767"/>
            <a:ext cx="12658674" cy="6993917"/>
            <a:chOff x="532851" y="2490767"/>
            <a:chExt cx="12658674" cy="69939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2851" y="2490767"/>
              <a:ext cx="12658674" cy="69939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65663" y="2490767"/>
            <a:ext cx="6982598" cy="6148555"/>
            <a:chOff x="10765663" y="2490767"/>
            <a:chExt cx="6982598" cy="614855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65663" y="2490767"/>
              <a:ext cx="6982598" cy="614855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82085" y="2881878"/>
            <a:ext cx="1619048" cy="5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82832" y="2988126"/>
            <a:ext cx="639768" cy="152793"/>
            <a:chOff x="2882832" y="2988126"/>
            <a:chExt cx="639768" cy="15279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82832" y="2988126"/>
              <a:ext cx="639768" cy="15279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22600" y="2929267"/>
            <a:ext cx="432432" cy="432432"/>
            <a:chOff x="3522600" y="2929267"/>
            <a:chExt cx="432432" cy="43243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22600" y="2929267"/>
              <a:ext cx="432432" cy="432432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65459" y="2764205"/>
            <a:ext cx="4657143" cy="67619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57711" y="4570371"/>
            <a:ext cx="1600000" cy="5428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418932" y="4927653"/>
            <a:ext cx="639768" cy="152793"/>
            <a:chOff x="3418932" y="4927653"/>
            <a:chExt cx="639768" cy="1527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320000">
              <a:off x="3418932" y="4927653"/>
              <a:ext cx="639768" cy="1527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98225" y="4617761"/>
            <a:ext cx="432432" cy="432432"/>
            <a:chOff x="3998225" y="4617761"/>
            <a:chExt cx="432432" cy="43243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98225" y="4617761"/>
              <a:ext cx="432432" cy="432432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104390" y="4505611"/>
            <a:ext cx="5057143" cy="67619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156860" y="3243405"/>
            <a:ext cx="1609524" cy="5428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649639" y="3140919"/>
            <a:ext cx="639768" cy="152793"/>
            <a:chOff x="10649639" y="3140919"/>
            <a:chExt cx="639768" cy="15279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680000">
              <a:off x="10649639" y="3140919"/>
              <a:ext cx="639768" cy="1527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301152" y="3258499"/>
            <a:ext cx="432432" cy="432432"/>
            <a:chOff x="10301152" y="3258499"/>
            <a:chExt cx="432432" cy="43243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01152" y="3258499"/>
              <a:ext cx="432432" cy="43243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79018" y="3737229"/>
            <a:ext cx="4571429" cy="6761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5006" y="1799126"/>
            <a:ext cx="1933333" cy="13523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14726" y="2008639"/>
            <a:ext cx="1857143" cy="16952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04443" y="3309991"/>
            <a:ext cx="2466667" cy="61904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806841" y="2008640"/>
            <a:ext cx="1733333" cy="16952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20109" y="3309991"/>
            <a:ext cx="1019048" cy="61904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18193" y="2008640"/>
            <a:ext cx="1714286" cy="16952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10870" y="3309991"/>
            <a:ext cx="1961905" cy="6190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14726" y="5771031"/>
            <a:ext cx="1695238" cy="16952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04443" y="7072383"/>
            <a:ext cx="1561905" cy="61904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06841" y="5771031"/>
            <a:ext cx="1733333" cy="169523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020110" y="7072383"/>
            <a:ext cx="895238" cy="6190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18193" y="5771031"/>
            <a:ext cx="1723810" cy="16952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10870" y="7072383"/>
            <a:ext cx="1542857" cy="6190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48498" y="1916607"/>
            <a:ext cx="2861954" cy="145634"/>
            <a:chOff x="9948498" y="1916607"/>
            <a:chExt cx="2861954" cy="1456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48498" y="1916607"/>
              <a:ext cx="2861954" cy="1456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56384" y="1916607"/>
            <a:ext cx="2861954" cy="145634"/>
            <a:chOff x="5956384" y="1916607"/>
            <a:chExt cx="2861954" cy="14563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56384" y="1916607"/>
              <a:ext cx="2861954" cy="14563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59851" y="1916607"/>
            <a:ext cx="2861954" cy="145634"/>
            <a:chOff x="13659851" y="1916607"/>
            <a:chExt cx="2861954" cy="14563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59851" y="1916607"/>
              <a:ext cx="2861954" cy="1456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48498" y="5669170"/>
            <a:ext cx="2861954" cy="145634"/>
            <a:chOff x="9948498" y="5669170"/>
            <a:chExt cx="2861954" cy="14563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48498" y="5669170"/>
              <a:ext cx="2861954" cy="1456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956384" y="5669170"/>
            <a:ext cx="2861954" cy="145634"/>
            <a:chOff x="5956384" y="5669170"/>
            <a:chExt cx="2861954" cy="14563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56384" y="5669170"/>
              <a:ext cx="2861954" cy="1456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659851" y="5669170"/>
            <a:ext cx="2861954" cy="145634"/>
            <a:chOff x="13659851" y="5669170"/>
            <a:chExt cx="2861954" cy="14563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59851" y="5669170"/>
              <a:ext cx="2861954" cy="1456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0"/>
            <a:ext cx="18295238" cy="10285714"/>
            <a:chOff x="-9524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145945" y="1231154"/>
            <a:ext cx="7652150" cy="805085"/>
            <a:chOff x="5145945" y="1231154"/>
            <a:chExt cx="7652150" cy="805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5945" y="1231154"/>
              <a:ext cx="7652150" cy="805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36853" y="1097607"/>
            <a:ext cx="7380952" cy="11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86397" y="1289260"/>
            <a:ext cx="683229" cy="647690"/>
            <a:chOff x="5286397" y="1289260"/>
            <a:chExt cx="683229" cy="6476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86397" y="1289260"/>
              <a:ext cx="683229" cy="64769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7618" y="442575"/>
            <a:ext cx="4428571" cy="561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37128" y="2717279"/>
            <a:ext cx="11639849" cy="6557367"/>
            <a:chOff x="3637128" y="2717279"/>
            <a:chExt cx="11639849" cy="65573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7128" y="2717279"/>
              <a:ext cx="11639849" cy="65573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719948" y="2717279"/>
            <a:ext cx="4612613" cy="628924"/>
            <a:chOff x="7719948" y="2717279"/>
            <a:chExt cx="4612613" cy="62892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9948" y="2717279"/>
              <a:ext cx="4612613" cy="62892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036319" y="2669890"/>
            <a:ext cx="1619048" cy="5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76833" y="2737871"/>
            <a:ext cx="432432" cy="432432"/>
            <a:chOff x="13176833" y="2737871"/>
            <a:chExt cx="432432" cy="4324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76833" y="2737871"/>
              <a:ext cx="432432" cy="43243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35805" y="5813318"/>
            <a:ext cx="1600000" cy="5428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910295" y="5995963"/>
            <a:ext cx="629472" cy="152793"/>
            <a:chOff x="2910295" y="5995963"/>
            <a:chExt cx="629472" cy="1527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10295" y="5995963"/>
              <a:ext cx="629472" cy="15279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376320" y="5856143"/>
            <a:ext cx="432432" cy="432432"/>
            <a:chOff x="2376320" y="5856143"/>
            <a:chExt cx="432432" cy="4324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76320" y="5856143"/>
              <a:ext cx="432432" cy="4324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498584" y="5364221"/>
            <a:ext cx="11943372" cy="3933076"/>
            <a:chOff x="3498584" y="5364221"/>
            <a:chExt cx="11943372" cy="393307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447645" y="3401766"/>
              <a:ext cx="23886744" cy="786615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98584" y="5364221"/>
              <a:ext cx="11943372" cy="393307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32560" y="2852775"/>
            <a:ext cx="694885" cy="168670"/>
            <a:chOff x="12332560" y="2852775"/>
            <a:chExt cx="694885" cy="16867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332560" y="2852775"/>
              <a:ext cx="694885" cy="16867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655858" y="650988"/>
            <a:ext cx="4942857" cy="90476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036772" y="1439417"/>
            <a:ext cx="2342857" cy="43809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714094" y="2659513"/>
            <a:ext cx="2073371" cy="546550"/>
            <a:chOff x="13714094" y="2659513"/>
            <a:chExt cx="2073371" cy="54655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714094" y="2659513"/>
              <a:ext cx="2073371" cy="54655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858970" y="2642182"/>
            <a:ext cx="3838095" cy="62857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30501" y="6415278"/>
            <a:ext cx="2259609" cy="546550"/>
            <a:chOff x="1130501" y="6415278"/>
            <a:chExt cx="2259609" cy="54655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30501" y="6415278"/>
              <a:ext cx="2259609" cy="54655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610912" y="6360774"/>
            <a:ext cx="3990476" cy="628571"/>
          </a:xfrm>
          <a:prstGeom prst="rect">
            <a:avLst/>
          </a:prstGeom>
        </p:spPr>
      </p:pic>
      <p:pic>
        <p:nvPicPr>
          <p:cNvPr id="47" name="Object 46">
            <a:hlinkClick r:id="rId22"/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408800" y="9530622"/>
            <a:ext cx="2533333" cy="42857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07721" y="1062131"/>
            <a:ext cx="7652150" cy="805085"/>
            <a:chOff x="5207721" y="1062131"/>
            <a:chExt cx="7652150" cy="805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07721" y="1062131"/>
              <a:ext cx="7652150" cy="805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04929" y="967629"/>
            <a:ext cx="7380952" cy="11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344177" y="1131068"/>
            <a:ext cx="703821" cy="667211"/>
            <a:chOff x="5344177" y="1131068"/>
            <a:chExt cx="703821" cy="66721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4177" y="1131068"/>
              <a:ext cx="703821" cy="66721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7618" y="442575"/>
            <a:ext cx="4428571" cy="561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622136" y="2047092"/>
            <a:ext cx="11181467" cy="7538494"/>
            <a:chOff x="3622136" y="2047092"/>
            <a:chExt cx="11181467" cy="75384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22136" y="2047092"/>
              <a:ext cx="11181467" cy="753849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55858" y="650988"/>
            <a:ext cx="4942857" cy="904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42207" y="2739479"/>
            <a:ext cx="639768" cy="152793"/>
            <a:chOff x="6542207" y="2739479"/>
            <a:chExt cx="639768" cy="15279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42207" y="2739479"/>
              <a:ext cx="639768" cy="15279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83650" y="2471483"/>
            <a:ext cx="4657143" cy="67619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02285" y="2515651"/>
            <a:ext cx="1638095" cy="5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181975" y="2558475"/>
            <a:ext cx="432432" cy="432432"/>
            <a:chOff x="7181975" y="2558475"/>
            <a:chExt cx="432432" cy="43243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81975" y="2558475"/>
              <a:ext cx="432432" cy="43243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04402" y="4598686"/>
            <a:ext cx="1619048" cy="5428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969286" y="4646075"/>
            <a:ext cx="432432" cy="432432"/>
            <a:chOff x="8969286" y="4646075"/>
            <a:chExt cx="432432" cy="4324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69286" y="4646075"/>
              <a:ext cx="432432" cy="4324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51221" y="4784144"/>
            <a:ext cx="920799" cy="152793"/>
            <a:chOff x="8051221" y="4784144"/>
            <a:chExt cx="920799" cy="1527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51221" y="4784144"/>
              <a:ext cx="920799" cy="15279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54312" y="4586839"/>
            <a:ext cx="2400000" cy="6761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32479" y="1458612"/>
            <a:ext cx="11482476" cy="805085"/>
            <a:chOff x="3432479" y="1458612"/>
            <a:chExt cx="11482476" cy="805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2479" y="1458612"/>
              <a:ext cx="11482476" cy="805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68816" y="1299633"/>
            <a:ext cx="10800000" cy="11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599152" y="1539589"/>
            <a:ext cx="712817" cy="675738"/>
            <a:chOff x="3599152" y="1539589"/>
            <a:chExt cx="712817" cy="6757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99152" y="1539589"/>
              <a:ext cx="712817" cy="6757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7618" y="442575"/>
            <a:ext cx="4428571" cy="561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93431" y="2723153"/>
            <a:ext cx="11898853" cy="6841840"/>
            <a:chOff x="3193431" y="2723153"/>
            <a:chExt cx="11898853" cy="684184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3431" y="2723153"/>
              <a:ext cx="11898853" cy="68418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102703" y="3349495"/>
            <a:ext cx="1602403" cy="608332"/>
            <a:chOff x="13102703" y="3349495"/>
            <a:chExt cx="1602403" cy="60833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02703" y="3349495"/>
              <a:ext cx="1602403" cy="60833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62619" y="3199146"/>
            <a:ext cx="1619048" cy="5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5603134" y="3246535"/>
            <a:ext cx="432432" cy="432432"/>
            <a:chOff x="15603134" y="3246535"/>
            <a:chExt cx="432432" cy="4324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603134" y="3246535"/>
              <a:ext cx="432432" cy="4324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88335" y="4027373"/>
            <a:ext cx="11896221" cy="2077694"/>
            <a:chOff x="3288335" y="4027373"/>
            <a:chExt cx="11896221" cy="207769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88335" y="4027373"/>
              <a:ext cx="11896221" cy="207769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31403" y="4065867"/>
            <a:ext cx="1600000" cy="54285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71918" y="4133848"/>
            <a:ext cx="432432" cy="432432"/>
            <a:chOff x="2071918" y="4133848"/>
            <a:chExt cx="432432" cy="43243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1918" y="4133848"/>
              <a:ext cx="432432" cy="4324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631884" y="3390679"/>
            <a:ext cx="920799" cy="152793"/>
            <a:chOff x="14631884" y="3390679"/>
            <a:chExt cx="920799" cy="1527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631884" y="3390679"/>
              <a:ext cx="920799" cy="1527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597014" y="4276025"/>
            <a:ext cx="694885" cy="168670"/>
            <a:chOff x="2597014" y="4276025"/>
            <a:chExt cx="694885" cy="16867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97014" y="4276025"/>
              <a:ext cx="694885" cy="168670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820594" y="609648"/>
            <a:ext cx="4942857" cy="90476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5057999" y="1358593"/>
            <a:ext cx="2504762" cy="40952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5744017" y="3754098"/>
            <a:ext cx="1914447" cy="546550"/>
            <a:chOff x="15744017" y="3754098"/>
            <a:chExt cx="1914447" cy="54655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5744017" y="3754098"/>
              <a:ext cx="1914447" cy="546550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532257" y="3694862"/>
            <a:ext cx="4171429" cy="676190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95109" y="4766774"/>
            <a:ext cx="2532819" cy="546550"/>
            <a:chOff x="595109" y="4766774"/>
            <a:chExt cx="2532819" cy="54655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5109" y="4766774"/>
              <a:ext cx="2532819" cy="546550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1266186" y="4742420"/>
            <a:ext cx="4419048" cy="685714"/>
          </a:xfrm>
          <a:prstGeom prst="rect">
            <a:avLst/>
          </a:prstGeom>
        </p:spPr>
      </p:pic>
      <p:pic>
        <p:nvPicPr>
          <p:cNvPr id="46" name="Object 45">
            <a:hlinkClick r:id="rId21"/>
          </p:cNvPr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5234430" y="9510030"/>
            <a:ext cx="2685714" cy="39047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525143" y="1212107"/>
            <a:ext cx="11482476" cy="805085"/>
            <a:chOff x="3525143" y="1212107"/>
            <a:chExt cx="11482476" cy="805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5143" y="1212107"/>
              <a:ext cx="11482476" cy="805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61480" y="1053128"/>
            <a:ext cx="10800000" cy="11809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691816" y="1293084"/>
            <a:ext cx="712817" cy="675738"/>
            <a:chOff x="3691816" y="1293084"/>
            <a:chExt cx="712817" cy="6757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91816" y="1293084"/>
              <a:ext cx="712817" cy="67573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7618" y="442575"/>
            <a:ext cx="4428571" cy="56190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923554" y="508597"/>
            <a:ext cx="4942857" cy="904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12446" y="2520503"/>
            <a:ext cx="10927087" cy="6515275"/>
            <a:chOff x="612446" y="2520503"/>
            <a:chExt cx="10927087" cy="651527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446" y="2520503"/>
              <a:ext cx="10927087" cy="65152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539532" y="2520503"/>
            <a:ext cx="6171429" cy="6515275"/>
            <a:chOff x="11539532" y="2520503"/>
            <a:chExt cx="6171429" cy="65152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39532" y="2520503"/>
              <a:ext cx="6171429" cy="65152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443208" y="5428077"/>
            <a:ext cx="432432" cy="432432"/>
            <a:chOff x="4443208" y="5428077"/>
            <a:chExt cx="432432" cy="4324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43208" y="5428077"/>
              <a:ext cx="432432" cy="4324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25143" y="5566146"/>
            <a:ext cx="920799" cy="152793"/>
            <a:chOff x="3525143" y="5566146"/>
            <a:chExt cx="920799" cy="15279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25143" y="5566146"/>
              <a:ext cx="920799" cy="15279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52999" y="5401279"/>
            <a:ext cx="761905" cy="5428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07809" y="5279308"/>
            <a:ext cx="4238095" cy="67619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285053" y="3375669"/>
            <a:ext cx="920799" cy="152793"/>
            <a:chOff x="11285053" y="3375669"/>
            <a:chExt cx="920799" cy="1527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85053" y="3375669"/>
              <a:ext cx="920799" cy="152793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58581" y="3742894"/>
            <a:ext cx="4266667" cy="68571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64616" y="3116629"/>
            <a:ext cx="1600000" cy="5428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05130" y="3204961"/>
            <a:ext cx="432432" cy="432432"/>
            <a:chOff x="10905130" y="3204961"/>
            <a:chExt cx="432432" cy="43243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05130" y="3204961"/>
              <a:ext cx="432432" cy="4324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61133" y="1138311"/>
            <a:ext cx="4281080" cy="805085"/>
            <a:chOff x="6961133" y="1138311"/>
            <a:chExt cx="4281080" cy="8050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61133" y="1138311"/>
              <a:ext cx="4281080" cy="8050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95071" y="1023217"/>
            <a:ext cx="4257143" cy="11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076432" y="1191515"/>
            <a:ext cx="737014" cy="698677"/>
            <a:chOff x="7076432" y="1191515"/>
            <a:chExt cx="737014" cy="6986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76432" y="1191515"/>
              <a:ext cx="737014" cy="69867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7618" y="442575"/>
            <a:ext cx="4428571" cy="561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4588" y="2997988"/>
            <a:ext cx="15916538" cy="5195788"/>
            <a:chOff x="1184588" y="2997988"/>
            <a:chExt cx="15916538" cy="51957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84588" y="2997988"/>
              <a:ext cx="15916538" cy="519578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923554" y="508597"/>
            <a:ext cx="4942857" cy="90476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92854" y="4577729"/>
            <a:ext cx="561737" cy="135785"/>
            <a:chOff x="7792854" y="4577729"/>
            <a:chExt cx="561737" cy="1357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2854" y="4577729"/>
              <a:ext cx="561737" cy="13578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29882" y="4253928"/>
            <a:ext cx="8133333" cy="68571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89987" y="4386580"/>
            <a:ext cx="847619" cy="5428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54591" y="4408813"/>
            <a:ext cx="432432" cy="432432"/>
            <a:chOff x="8354591" y="4408813"/>
            <a:chExt cx="432432" cy="43243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54591" y="4408813"/>
              <a:ext cx="432432" cy="43243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66356" y="5548492"/>
            <a:ext cx="1600000" cy="54285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306871" y="5616474"/>
            <a:ext cx="432432" cy="432432"/>
            <a:chOff x="9306871" y="5616474"/>
            <a:chExt cx="432432" cy="4324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06871" y="5616474"/>
              <a:ext cx="432432" cy="4324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35353" y="5792913"/>
            <a:ext cx="920799" cy="152793"/>
            <a:chOff x="8435353" y="5792913"/>
            <a:chExt cx="920799" cy="1527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435353" y="5792913"/>
              <a:ext cx="920799" cy="15279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54660" y="5536645"/>
            <a:ext cx="3790476" cy="676190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892586" y="7435684"/>
            <a:ext cx="920799" cy="152793"/>
            <a:chOff x="7892586" y="7435684"/>
            <a:chExt cx="920799" cy="15279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92586" y="7435684"/>
              <a:ext cx="920799" cy="152793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44532" y="7188279"/>
            <a:ext cx="5038095" cy="685714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41982" y="7238179"/>
            <a:ext cx="1600000" cy="5428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782497" y="7306160"/>
            <a:ext cx="432432" cy="432432"/>
            <a:chOff x="8782497" y="7306160"/>
            <a:chExt cx="432432" cy="43243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82497" y="7306160"/>
              <a:ext cx="432432" cy="4324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2193" y="4371257"/>
            <a:ext cx="5600000" cy="22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79540" y="1913201"/>
            <a:ext cx="7409135" cy="7409135"/>
            <a:chOff x="10979540" y="1913201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79540" y="1913201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7904" y="3972449"/>
            <a:ext cx="2371429" cy="6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52381" y="1657143"/>
            <a:ext cx="2508086" cy="2508086"/>
            <a:chOff x="11352381" y="1657143"/>
            <a:chExt cx="2508086" cy="2508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2381" y="1657143"/>
              <a:ext cx="2508086" cy="25080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22975" y="1714253"/>
            <a:ext cx="1990476" cy="25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52381" y="3316276"/>
            <a:ext cx="1829173" cy="246857"/>
            <a:chOff x="11352381" y="3316276"/>
            <a:chExt cx="1829173" cy="246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52381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2354" y="483759"/>
            <a:ext cx="4285714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76189" y="3982291"/>
            <a:ext cx="10445303" cy="1075933"/>
            <a:chOff x="5676189" y="3982291"/>
            <a:chExt cx="10445303" cy="107593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624" y="3514441"/>
              <a:ext cx="20890606" cy="215186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76189" y="3982291"/>
              <a:ext cx="10445303" cy="107593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354298" y="4049329"/>
            <a:ext cx="8180952" cy="8190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84841" y="1984331"/>
            <a:ext cx="11257143" cy="206666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11457" y="5164597"/>
            <a:ext cx="3809524" cy="9047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73233" y="1121919"/>
            <a:ext cx="3809524" cy="904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61519" y="5243579"/>
            <a:ext cx="957528" cy="815467"/>
            <a:chOff x="1861519" y="5243579"/>
            <a:chExt cx="957528" cy="8154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61519" y="5243579"/>
              <a:ext cx="957528" cy="81546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84841" y="6134834"/>
            <a:ext cx="11066667" cy="20666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67311" y="4036579"/>
            <a:ext cx="1108878" cy="802623"/>
            <a:chOff x="4567311" y="4036579"/>
            <a:chExt cx="1108878" cy="80262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67311" y="4036579"/>
              <a:ext cx="1108878" cy="80262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185328" y="8197772"/>
            <a:ext cx="5709138" cy="1075933"/>
            <a:chOff x="6185328" y="8197772"/>
            <a:chExt cx="5709138" cy="107593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98429" y="7729921"/>
              <a:ext cx="11418277" cy="215186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85328" y="8197772"/>
              <a:ext cx="5709138" cy="10759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24455" y="8293243"/>
            <a:ext cx="1108878" cy="802623"/>
            <a:chOff x="4624455" y="8293243"/>
            <a:chExt cx="1108878" cy="80262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24455" y="8293243"/>
              <a:ext cx="1108878" cy="80262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80983" y="8305994"/>
            <a:ext cx="4295238" cy="828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56757" y="1219356"/>
            <a:ext cx="957528" cy="815467"/>
            <a:chOff x="1956757" y="1219356"/>
            <a:chExt cx="957528" cy="81546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56757" y="1219356"/>
              <a:ext cx="957528" cy="8154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2354" y="442575"/>
            <a:ext cx="4285714" cy="5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34108" y="633428"/>
            <a:ext cx="4000000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029" y="2470916"/>
            <a:ext cx="7812097" cy="7032427"/>
            <a:chOff x="801029" y="2470916"/>
            <a:chExt cx="7812097" cy="703242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1029" y="2470916"/>
              <a:ext cx="7812097" cy="70324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813385" y="2470916"/>
            <a:ext cx="8780822" cy="7046715"/>
            <a:chOff x="8813385" y="2470916"/>
            <a:chExt cx="8780822" cy="704671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13385" y="2470916"/>
              <a:ext cx="8780822" cy="70467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064350" y="1225474"/>
            <a:ext cx="5209781" cy="723655"/>
            <a:chOff x="6064350" y="1225474"/>
            <a:chExt cx="5209781" cy="7236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64350" y="1225474"/>
              <a:ext cx="5209781" cy="72365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43875" y="1229147"/>
            <a:ext cx="5495238" cy="75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26126" y="1044571"/>
            <a:ext cx="963447" cy="625099"/>
            <a:chOff x="6126126" y="1044571"/>
            <a:chExt cx="963447" cy="6250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6126" y="1044571"/>
              <a:ext cx="963447" cy="625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2354" y="442575"/>
            <a:ext cx="4285714" cy="5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34108" y="633428"/>
            <a:ext cx="4000000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64350" y="1225474"/>
            <a:ext cx="5209781" cy="723655"/>
            <a:chOff x="6064350" y="1225474"/>
            <a:chExt cx="5209781" cy="7236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64350" y="1225474"/>
              <a:ext cx="5209781" cy="72365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82099" y="1229147"/>
            <a:ext cx="5495238" cy="7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26126" y="1044571"/>
            <a:ext cx="963447" cy="625099"/>
            <a:chOff x="6126126" y="1044571"/>
            <a:chExt cx="963447" cy="6250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6126" y="1044571"/>
              <a:ext cx="963447" cy="6250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73833" y="2101082"/>
            <a:ext cx="12679104" cy="7464822"/>
            <a:chOff x="2473833" y="2101082"/>
            <a:chExt cx="12679104" cy="746482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3833" y="2101082"/>
              <a:ext cx="12679104" cy="746482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01415" y="6052642"/>
            <a:ext cx="14661519" cy="157363"/>
            <a:chOff x="2901415" y="6052642"/>
            <a:chExt cx="14661519" cy="15736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01415" y="6052642"/>
              <a:ext cx="14661519" cy="157363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825087" y="4795996"/>
            <a:ext cx="1990476" cy="141904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904853" y="5009034"/>
            <a:ext cx="916683" cy="916683"/>
            <a:chOff x="14904853" y="5009034"/>
            <a:chExt cx="916683" cy="91668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4904853" y="5009034"/>
              <a:ext cx="916683" cy="9166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9065" y="7436999"/>
            <a:ext cx="5048014" cy="1184974"/>
            <a:chOff x="1309065" y="7436999"/>
            <a:chExt cx="5048014" cy="118497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6959" y="7364894"/>
              <a:ext cx="4200000" cy="923810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4994" y="8169012"/>
              <a:ext cx="3342857" cy="4666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09326" y="7436999"/>
            <a:ext cx="5048014" cy="1184974"/>
            <a:chOff x="6609326" y="7436999"/>
            <a:chExt cx="5048014" cy="118497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37221" y="7364894"/>
              <a:ext cx="4638095" cy="92381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55255" y="8169012"/>
              <a:ext cx="3400000" cy="46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018195" y="7416407"/>
            <a:ext cx="5048014" cy="1184974"/>
            <a:chOff x="12018195" y="7416407"/>
            <a:chExt cx="5048014" cy="11849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46089" y="7344301"/>
              <a:ext cx="3980952" cy="923810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064124" y="8148420"/>
              <a:ext cx="3276190" cy="4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39986" y="2973159"/>
            <a:ext cx="3786173" cy="3786173"/>
            <a:chOff x="1939986" y="2973159"/>
            <a:chExt cx="3786173" cy="378617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939986" y="2973159"/>
              <a:ext cx="3786173" cy="378617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40508" y="2973159"/>
            <a:ext cx="3786173" cy="3786173"/>
            <a:chOff x="12540508" y="2973159"/>
            <a:chExt cx="3786173" cy="378617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40508" y="2973159"/>
              <a:ext cx="3786173" cy="378617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40247" y="2973159"/>
            <a:ext cx="3786173" cy="3786173"/>
            <a:chOff x="7240247" y="2973159"/>
            <a:chExt cx="3786173" cy="378617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40247" y="2973159"/>
              <a:ext cx="3786173" cy="378617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942933" y="998920"/>
            <a:ext cx="5752381" cy="15428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212354" y="442575"/>
            <a:ext cx="4285714" cy="5619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233778" y="3373258"/>
            <a:ext cx="2290546" cy="2917893"/>
            <a:chOff x="13233778" y="3373258"/>
            <a:chExt cx="2290546" cy="291789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233778" y="3373258"/>
              <a:ext cx="2290546" cy="291789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044628" y="3203440"/>
            <a:ext cx="2105178" cy="3257529"/>
            <a:chOff x="8044628" y="3203440"/>
            <a:chExt cx="2105178" cy="32575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44628" y="3203440"/>
              <a:ext cx="2105178" cy="32575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988799" y="3265216"/>
            <a:ext cx="1945251" cy="3202059"/>
            <a:chOff x="2988799" y="3265216"/>
            <a:chExt cx="1945251" cy="320205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88799" y="3265216"/>
              <a:ext cx="1945251" cy="320205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746751" y="1018858"/>
            <a:ext cx="274119" cy="1321056"/>
            <a:chOff x="5746751" y="1018858"/>
            <a:chExt cx="274119" cy="132105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46751" y="1018858"/>
              <a:ext cx="274119" cy="13210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018195" y="1008227"/>
            <a:ext cx="274119" cy="1321056"/>
            <a:chOff x="12018195" y="1008227"/>
            <a:chExt cx="274119" cy="1321056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18195" y="1008227"/>
              <a:ext cx="274119" cy="13210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555390" y="2231297"/>
            <a:ext cx="2012869" cy="217230"/>
            <a:chOff x="7555390" y="2231297"/>
            <a:chExt cx="2012869" cy="21723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55390" y="2231297"/>
              <a:ext cx="2012869" cy="2172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0592"/>
            <a:ext cx="18295238" cy="10285714"/>
            <a:chOff x="0" y="20592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592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82331" y="4371258"/>
            <a:ext cx="8314286" cy="22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2896" y="1702855"/>
            <a:ext cx="7409135" cy="7409135"/>
            <a:chOff x="322896" y="1702855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896" y="1702855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99192" y="3972449"/>
            <a:ext cx="2428571" cy="6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00393" y="1657143"/>
            <a:ext cx="2508086" cy="2508086"/>
            <a:chOff x="5100393" y="1657143"/>
            <a:chExt cx="2508086" cy="2508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0393" y="1657143"/>
              <a:ext cx="2508086" cy="25080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45123" y="1714253"/>
            <a:ext cx="2095238" cy="25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95631" y="3316276"/>
            <a:ext cx="1829173" cy="246857"/>
            <a:chOff x="5195631" y="3316276"/>
            <a:chExt cx="1829173" cy="246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5631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2354" y="442575"/>
            <a:ext cx="4285714" cy="5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34108" y="633428"/>
            <a:ext cx="4000000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63870" y="3294018"/>
            <a:ext cx="10757975" cy="3162287"/>
            <a:chOff x="3763870" y="3294018"/>
            <a:chExt cx="10757975" cy="316228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63870" y="3294018"/>
              <a:ext cx="10757975" cy="31622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67135" y="7148422"/>
            <a:ext cx="10751445" cy="1344754"/>
            <a:chOff x="3767135" y="7148422"/>
            <a:chExt cx="10751445" cy="134475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67135" y="7148422"/>
              <a:ext cx="10751445" cy="134475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66025" y="2207602"/>
            <a:ext cx="9000000" cy="695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76190" y="1146539"/>
            <a:ext cx="5209781" cy="723655"/>
            <a:chOff x="6476190" y="1146539"/>
            <a:chExt cx="5209781" cy="7236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6190" y="1146539"/>
              <a:ext cx="5209781" cy="72365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93939" y="1150212"/>
            <a:ext cx="4942857" cy="75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37967" y="965636"/>
            <a:ext cx="963447" cy="625099"/>
            <a:chOff x="6537967" y="965636"/>
            <a:chExt cx="963447" cy="6250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37967" y="965636"/>
              <a:ext cx="963447" cy="6250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2354" y="442575"/>
            <a:ext cx="4285714" cy="5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34108" y="633428"/>
            <a:ext cx="4000000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61542" y="5358835"/>
            <a:ext cx="4005147" cy="4226019"/>
            <a:chOff x="4861542" y="5358835"/>
            <a:chExt cx="4005147" cy="42260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61542" y="5358835"/>
              <a:ext cx="4005147" cy="42260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65698" y="5358835"/>
            <a:ext cx="4058474" cy="4208661"/>
            <a:chOff x="9365698" y="5358835"/>
            <a:chExt cx="4058474" cy="420866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65698" y="5358835"/>
              <a:ext cx="4058474" cy="42086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76190" y="1146539"/>
            <a:ext cx="5209781" cy="723655"/>
            <a:chOff x="6476190" y="1146539"/>
            <a:chExt cx="5209781" cy="7236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76190" y="1146539"/>
              <a:ext cx="5209781" cy="72365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93939" y="1150212"/>
            <a:ext cx="4942857" cy="75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537967" y="965636"/>
            <a:ext cx="963447" cy="625099"/>
            <a:chOff x="6537967" y="965636"/>
            <a:chExt cx="963447" cy="6250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37967" y="965636"/>
              <a:ext cx="963447" cy="6250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61542" y="2176277"/>
            <a:ext cx="8562630" cy="2966580"/>
            <a:chOff x="4861542" y="2176277"/>
            <a:chExt cx="8562630" cy="296658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61542" y="2176277"/>
              <a:ext cx="8562630" cy="296658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39885" y="5077336"/>
            <a:ext cx="3961905" cy="7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036575" y="4238044"/>
            <a:ext cx="1683397" cy="673359"/>
            <a:chOff x="5036575" y="4238044"/>
            <a:chExt cx="1683397" cy="67335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00000">
              <a:off x="5036575" y="4238044"/>
              <a:ext cx="1683397" cy="6733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428996" y="4574723"/>
            <a:ext cx="1603087" cy="410759"/>
            <a:chOff x="3428996" y="4574723"/>
            <a:chExt cx="1603087" cy="41075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28996" y="4574723"/>
              <a:ext cx="1603087" cy="4107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2354" y="442575"/>
            <a:ext cx="4285714" cy="5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34108" y="633428"/>
            <a:ext cx="4000000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64350" y="1225474"/>
            <a:ext cx="5209781" cy="723655"/>
            <a:chOff x="6064350" y="1225474"/>
            <a:chExt cx="5209781" cy="7236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64350" y="1225474"/>
              <a:ext cx="5209781" cy="72365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82099" y="1229147"/>
            <a:ext cx="5533333" cy="7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26126" y="1044571"/>
            <a:ext cx="963447" cy="625099"/>
            <a:chOff x="6126126" y="1044571"/>
            <a:chExt cx="963447" cy="6250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6126" y="1044571"/>
              <a:ext cx="963447" cy="6250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341389" y="3271269"/>
            <a:ext cx="11602937" cy="2821910"/>
            <a:chOff x="3341389" y="3271269"/>
            <a:chExt cx="11602937" cy="28219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41389" y="3271269"/>
              <a:ext cx="11602937" cy="28219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84823" y="6851995"/>
            <a:ext cx="11515358" cy="1526898"/>
            <a:chOff x="3284823" y="6851995"/>
            <a:chExt cx="11515358" cy="15268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84823" y="6851995"/>
              <a:ext cx="11515358" cy="152689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95421" y="2228194"/>
            <a:ext cx="5961905" cy="67619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2354" y="442575"/>
            <a:ext cx="4285714" cy="5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34108" y="633428"/>
            <a:ext cx="4000000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64350" y="1225474"/>
            <a:ext cx="5209781" cy="723655"/>
            <a:chOff x="6064350" y="1225474"/>
            <a:chExt cx="5209781" cy="7236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64350" y="1225474"/>
              <a:ext cx="5209781" cy="72365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82099" y="1229147"/>
            <a:ext cx="5533333" cy="7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26126" y="1044571"/>
            <a:ext cx="963447" cy="625099"/>
            <a:chOff x="6126126" y="1044571"/>
            <a:chExt cx="963447" cy="6250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6126" y="1044571"/>
              <a:ext cx="963447" cy="6250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26127" y="2207121"/>
            <a:ext cx="8862805" cy="2604204"/>
            <a:chOff x="4526127" y="2207121"/>
            <a:chExt cx="8862805" cy="26042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26127" y="2207121"/>
              <a:ext cx="8862805" cy="26042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83141" y="5142857"/>
            <a:ext cx="4305790" cy="4424162"/>
            <a:chOff x="9083141" y="5142857"/>
            <a:chExt cx="4305790" cy="442416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83141" y="5142857"/>
              <a:ext cx="4305790" cy="44241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26127" y="5142857"/>
            <a:ext cx="4330502" cy="4400587"/>
            <a:chOff x="4526127" y="5142857"/>
            <a:chExt cx="4330502" cy="44005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26127" y="5142857"/>
              <a:ext cx="4330502" cy="440058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624734" y="4093900"/>
            <a:ext cx="1683397" cy="673359"/>
            <a:chOff x="4624734" y="4093900"/>
            <a:chExt cx="1683397" cy="6733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600000">
              <a:off x="4624734" y="4093900"/>
              <a:ext cx="1683397" cy="6733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017155" y="4430579"/>
            <a:ext cx="1603087" cy="410759"/>
            <a:chOff x="3017155" y="4430579"/>
            <a:chExt cx="1603087" cy="41075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17155" y="4430579"/>
              <a:ext cx="1603087" cy="41075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6165" y="4994968"/>
            <a:ext cx="3961905" cy="75238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12354" y="442575"/>
            <a:ext cx="4285714" cy="5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934108" y="633428"/>
            <a:ext cx="4000000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064350" y="1225474"/>
            <a:ext cx="5209781" cy="723655"/>
            <a:chOff x="6064350" y="1225474"/>
            <a:chExt cx="5209781" cy="72365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64350" y="1225474"/>
              <a:ext cx="5209781" cy="72365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582099" y="1229147"/>
            <a:ext cx="5533333" cy="75238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26126" y="1044571"/>
            <a:ext cx="963447" cy="625099"/>
            <a:chOff x="6126126" y="1044571"/>
            <a:chExt cx="963447" cy="6250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26126" y="1044571"/>
              <a:ext cx="963447" cy="6250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70271" y="2375221"/>
            <a:ext cx="8438930" cy="6893247"/>
            <a:chOff x="4670271" y="2375221"/>
            <a:chExt cx="8438930" cy="68932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70271" y="2375221"/>
              <a:ext cx="8438930" cy="68932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2193" y="4371257"/>
            <a:ext cx="3066667" cy="22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63063" y="1481018"/>
            <a:ext cx="7409135" cy="7409135"/>
            <a:chOff x="11063063" y="1481018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63063" y="1481018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87904" y="3972449"/>
            <a:ext cx="2380952" cy="6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73468" y="1615959"/>
            <a:ext cx="2508086" cy="2508086"/>
            <a:chOff x="10673468" y="1615959"/>
            <a:chExt cx="2508086" cy="2508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73468" y="1615959"/>
              <a:ext cx="2508086" cy="25080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844062" y="1673069"/>
            <a:ext cx="2019048" cy="25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38789" y="3316276"/>
            <a:ext cx="1829173" cy="246857"/>
            <a:chOff x="10938789" y="3316276"/>
            <a:chExt cx="1829173" cy="246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38789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3885" y="5742326"/>
            <a:ext cx="4542857" cy="1171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35311" y="6683712"/>
            <a:ext cx="4144792" cy="212513"/>
            <a:chOff x="1435311" y="6683712"/>
            <a:chExt cx="4144792" cy="21251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5311" y="6683712"/>
              <a:ext cx="4144792" cy="21251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00851" y="7291462"/>
            <a:ext cx="3990476" cy="18000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042147" y="5015096"/>
            <a:ext cx="6440992" cy="226376"/>
            <a:chOff x="9042147" y="5015096"/>
            <a:chExt cx="6440992" cy="2263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42147" y="5015096"/>
              <a:ext cx="6440992" cy="22637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37140" y="4845338"/>
            <a:ext cx="685714" cy="58095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489521" y="4845338"/>
            <a:ext cx="1571429" cy="5809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080243" y="5828435"/>
            <a:ext cx="6094017" cy="226376"/>
            <a:chOff x="9080243" y="5828435"/>
            <a:chExt cx="6094017" cy="2263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80243" y="5828435"/>
              <a:ext cx="6094017" cy="2263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37140" y="5658678"/>
            <a:ext cx="800000" cy="5809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527616" y="5658678"/>
            <a:ext cx="1561905" cy="5809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080243" y="6618183"/>
            <a:ext cx="5970464" cy="226376"/>
            <a:chOff x="9080243" y="6618183"/>
            <a:chExt cx="5970464" cy="2263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80243" y="6618183"/>
              <a:ext cx="5970464" cy="22637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537140" y="6448426"/>
            <a:ext cx="819048" cy="58095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527616" y="6448426"/>
            <a:ext cx="1561905" cy="58095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603602" y="442575"/>
            <a:ext cx="3904762" cy="5619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45283" y="2606459"/>
            <a:ext cx="6849697" cy="226376"/>
            <a:chOff x="9045283" y="2606459"/>
            <a:chExt cx="6849697" cy="2263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45283" y="2606459"/>
              <a:ext cx="6849697" cy="22637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478453" y="2436701"/>
            <a:ext cx="790476" cy="58095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492656" y="2436701"/>
            <a:ext cx="1552381" cy="580952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045283" y="3415389"/>
            <a:ext cx="6767329" cy="226376"/>
            <a:chOff x="9045283" y="3415389"/>
            <a:chExt cx="6767329" cy="22637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45283" y="3415389"/>
              <a:ext cx="6767329" cy="22637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502180" y="3245632"/>
            <a:ext cx="600000" cy="58095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492656" y="3245632"/>
            <a:ext cx="1552381" cy="58095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045283" y="4205137"/>
            <a:ext cx="6520225" cy="226376"/>
            <a:chOff x="9045283" y="4205137"/>
            <a:chExt cx="6520225" cy="22637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45283" y="4205137"/>
              <a:ext cx="6520225" cy="226376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502180" y="4035380"/>
            <a:ext cx="800000" cy="580952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492656" y="4035380"/>
            <a:ext cx="1571429" cy="5809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00835" y="7322650"/>
            <a:ext cx="5846912" cy="226376"/>
            <a:chOff x="9100835" y="7322650"/>
            <a:chExt cx="5846912" cy="22637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100835" y="7322650"/>
              <a:ext cx="5846912" cy="226376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595827" y="7152893"/>
            <a:ext cx="580952" cy="580952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4548208" y="7152893"/>
            <a:ext cx="1561905" cy="58095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18338" y="8135302"/>
            <a:ext cx="5541121" cy="226376"/>
            <a:chOff x="9118338" y="8135302"/>
            <a:chExt cx="5541121" cy="22637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118338" y="8135302"/>
              <a:ext cx="5541121" cy="226376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575235" y="7965545"/>
            <a:ext cx="619048" cy="58095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565712" y="7965545"/>
            <a:ext cx="1561905" cy="58095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118338" y="8925050"/>
            <a:ext cx="4850916" cy="226376"/>
            <a:chOff x="9118338" y="8925050"/>
            <a:chExt cx="4850916" cy="22637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118338" y="8925050"/>
              <a:ext cx="4850916" cy="226376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7575235" y="8755293"/>
            <a:ext cx="809524" cy="580952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4565712" y="8755293"/>
            <a:ext cx="1552381" cy="58095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045283" y="1706980"/>
            <a:ext cx="6952657" cy="226376"/>
            <a:chOff x="9045283" y="1706980"/>
            <a:chExt cx="6952657" cy="22637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045283" y="1706980"/>
              <a:ext cx="6952657" cy="226376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7502180" y="1537222"/>
            <a:ext cx="638095" cy="58095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4492656" y="1537222"/>
            <a:ext cx="1571429" cy="58095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332509" y="2140974"/>
            <a:ext cx="2277028" cy="3469755"/>
            <a:chOff x="2332509" y="2140974"/>
            <a:chExt cx="2277028" cy="346975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2332509" y="2140974"/>
              <a:ext cx="2277028" cy="346975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330776" y="1019077"/>
            <a:ext cx="921492" cy="403604"/>
            <a:chOff x="7330776" y="1019077"/>
            <a:chExt cx="921492" cy="40360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7330776" y="1019077"/>
              <a:ext cx="921492" cy="403604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7579163" y="951096"/>
            <a:ext cx="495238" cy="580952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4356959" y="1019077"/>
            <a:ext cx="1620389" cy="403604"/>
            <a:chOff x="14356959" y="1019077"/>
            <a:chExt cx="1620389" cy="40360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4356959" y="1019077"/>
              <a:ext cx="1620389" cy="403604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4530705" y="971688"/>
            <a:ext cx="1428571" cy="58095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0592"/>
            <a:ext cx="18295238" cy="10285714"/>
            <a:chOff x="0" y="20592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592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93565" y="2423949"/>
            <a:ext cx="3696653" cy="3585292"/>
            <a:chOff x="2293565" y="2423949"/>
            <a:chExt cx="3696653" cy="358529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672" y="711568"/>
              <a:ext cx="7393305" cy="717058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93565" y="2423949"/>
              <a:ext cx="3696653" cy="358529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88803" y="2519187"/>
            <a:ext cx="3477862" cy="3373093"/>
            <a:chOff x="2388803" y="2519187"/>
            <a:chExt cx="3477862" cy="337309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88803" y="2519187"/>
              <a:ext cx="3477862" cy="3373093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9105" y="2523229"/>
            <a:ext cx="3123810" cy="3485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78764" y="3444394"/>
            <a:ext cx="2615187" cy="1544402"/>
            <a:chOff x="7678764" y="3444394"/>
            <a:chExt cx="2615187" cy="15444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8764" y="3444394"/>
              <a:ext cx="2615187" cy="15444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97490" y="1256589"/>
            <a:ext cx="3129987" cy="806708"/>
            <a:chOff x="2597490" y="1256589"/>
            <a:chExt cx="3129987" cy="8067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97490" y="1256589"/>
              <a:ext cx="3129987" cy="80670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92974" y="1301789"/>
            <a:ext cx="4276190" cy="7523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920721" y="2477820"/>
            <a:ext cx="3685971" cy="3574932"/>
            <a:chOff x="11920721" y="2477820"/>
            <a:chExt cx="3685971" cy="35749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29970" y="769981"/>
              <a:ext cx="7371942" cy="7149864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920721" y="2477820"/>
              <a:ext cx="3685971" cy="35749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024775" y="2588357"/>
            <a:ext cx="3477862" cy="3373093"/>
            <a:chOff x="12024775" y="2588357"/>
            <a:chExt cx="3477862" cy="33730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24775" y="2588357"/>
              <a:ext cx="3477862" cy="337309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79197" y="2556968"/>
            <a:ext cx="3085714" cy="34476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178121" y="1256589"/>
            <a:ext cx="3129987" cy="806708"/>
            <a:chOff x="12178121" y="1256589"/>
            <a:chExt cx="3129987" cy="8067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78121" y="1256589"/>
              <a:ext cx="3129987" cy="80670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23720" y="1299545"/>
            <a:ext cx="4742857" cy="75238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603602" y="442575"/>
            <a:ext cx="3904762" cy="56190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49034" y="3894877"/>
            <a:ext cx="1297297" cy="126435"/>
            <a:chOff x="5949034" y="3894877"/>
            <a:chExt cx="1297297" cy="12643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49034" y="3894877"/>
              <a:ext cx="1297297" cy="12643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23423" y="3958094"/>
            <a:ext cx="1400258" cy="126435"/>
            <a:chOff x="10623423" y="3958094"/>
            <a:chExt cx="1400258" cy="12643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23423" y="3958094"/>
              <a:ext cx="1400258" cy="126435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809948" y="3400793"/>
            <a:ext cx="5038095" cy="2266667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83886" y="6205262"/>
            <a:ext cx="3895238" cy="348571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671856" y="6205262"/>
            <a:ext cx="3895238" cy="348571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334956" y="2524350"/>
            <a:ext cx="3800000" cy="392381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344062" y="2537220"/>
            <a:ext cx="3800000" cy="392381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334956" y="6212447"/>
            <a:ext cx="3933333" cy="347619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344062" y="6206350"/>
            <a:ext cx="3933333" cy="347619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33368"/>
            <a:ext cx="18295238" cy="10285714"/>
            <a:chOff x="-4762" y="33368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33368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87767" y="4371258"/>
            <a:ext cx="5257143" cy="22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95894" y="1419242"/>
            <a:ext cx="7409135" cy="7409135"/>
            <a:chOff x="-295894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95894" y="1419242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99192" y="3972449"/>
            <a:ext cx="2380952" cy="6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00393" y="1657143"/>
            <a:ext cx="2508086" cy="2508086"/>
            <a:chOff x="5100393" y="1657143"/>
            <a:chExt cx="2508086" cy="2508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0393" y="1657143"/>
              <a:ext cx="2508086" cy="25080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45123" y="1714253"/>
            <a:ext cx="2009524" cy="25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95631" y="3316276"/>
            <a:ext cx="1829173" cy="246857"/>
            <a:chOff x="5195631" y="3316276"/>
            <a:chExt cx="1829173" cy="246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5631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74130" y="483759"/>
            <a:ext cx="4228571" cy="5619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1289" y="1722752"/>
            <a:ext cx="5371429" cy="7523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34108" y="633428"/>
            <a:ext cx="3028571" cy="9047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1289" y="8055457"/>
            <a:ext cx="4495238" cy="7523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1289" y="3325322"/>
            <a:ext cx="5228571" cy="7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2473" y="4895705"/>
            <a:ext cx="4495238" cy="75238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3065" y="6477429"/>
            <a:ext cx="4961905" cy="7523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79301" y="3716260"/>
            <a:ext cx="569300" cy="511470"/>
            <a:chOff x="10379301" y="3716260"/>
            <a:chExt cx="569300" cy="5114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420000">
              <a:off x="10379301" y="3716260"/>
              <a:ext cx="569300" cy="5114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030622" y="3781149"/>
            <a:ext cx="9057143" cy="24190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244920" y="5283344"/>
            <a:ext cx="585804" cy="526297"/>
            <a:chOff x="16244920" y="5283344"/>
            <a:chExt cx="585804" cy="5262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9660000">
              <a:off x="16244920" y="5283344"/>
              <a:ext cx="585804" cy="5262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94339" y="4169758"/>
            <a:ext cx="651735" cy="657562"/>
            <a:chOff x="3994339" y="4169758"/>
            <a:chExt cx="651735" cy="6575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94339" y="4169758"/>
              <a:ext cx="651735" cy="6575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58816" y="4706435"/>
            <a:ext cx="1419336" cy="509582"/>
            <a:chOff x="7958816" y="4706435"/>
            <a:chExt cx="1419336" cy="50958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58816" y="4706435"/>
              <a:ext cx="1419336" cy="5095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94339" y="2548184"/>
            <a:ext cx="651735" cy="657562"/>
            <a:chOff x="3994339" y="2548184"/>
            <a:chExt cx="651735" cy="65756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94339" y="2548184"/>
              <a:ext cx="651735" cy="65756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94339" y="7272360"/>
            <a:ext cx="651735" cy="657562"/>
            <a:chOff x="3994339" y="7272360"/>
            <a:chExt cx="651735" cy="6575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94339" y="7272360"/>
              <a:ext cx="651735" cy="6575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94339" y="5700167"/>
            <a:ext cx="651735" cy="657562"/>
            <a:chOff x="3994339" y="5700167"/>
            <a:chExt cx="651735" cy="65756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94339" y="5700167"/>
              <a:ext cx="651735" cy="65756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05726" y="1186430"/>
            <a:ext cx="3354217" cy="3354217"/>
            <a:chOff x="2105726" y="1186430"/>
            <a:chExt cx="3354217" cy="33542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05726" y="1186430"/>
              <a:ext cx="3354217" cy="335421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84469" y="4308748"/>
            <a:ext cx="3396732" cy="4790536"/>
            <a:chOff x="2084469" y="4308748"/>
            <a:chExt cx="3396732" cy="479053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084469" y="4308748"/>
              <a:ext cx="3396732" cy="479053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6500" y="5038790"/>
            <a:ext cx="2400000" cy="10285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95492" y="7187283"/>
            <a:ext cx="2123810" cy="102857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057766" y="6504157"/>
            <a:ext cx="1491321" cy="117491"/>
            <a:chOff x="3057766" y="6504157"/>
            <a:chExt cx="1491321" cy="11749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57766" y="6504157"/>
              <a:ext cx="1491321" cy="11749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53182" y="1180147"/>
            <a:ext cx="3379351" cy="3379351"/>
            <a:chOff x="7453182" y="1180147"/>
            <a:chExt cx="3379351" cy="33793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53182" y="1180147"/>
              <a:ext cx="3379351" cy="33793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44491" y="4315032"/>
            <a:ext cx="3396732" cy="4790536"/>
            <a:chOff x="7444491" y="4315032"/>
            <a:chExt cx="3396732" cy="479053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7444491" y="4315032"/>
              <a:ext cx="3396732" cy="479053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01766" y="5045074"/>
            <a:ext cx="2409524" cy="102857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855515" y="7179939"/>
            <a:ext cx="2133333" cy="14666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397197" y="6504157"/>
            <a:ext cx="1491321" cy="117491"/>
            <a:chOff x="8397197" y="6504157"/>
            <a:chExt cx="1491321" cy="11749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97197" y="6504157"/>
              <a:ext cx="1491321" cy="1174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825771" y="1186430"/>
            <a:ext cx="3354217" cy="3354217"/>
            <a:chOff x="12825771" y="1186430"/>
            <a:chExt cx="3354217" cy="33542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825771" y="1186430"/>
              <a:ext cx="3354217" cy="335421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04513" y="4308748"/>
            <a:ext cx="3396732" cy="4790536"/>
            <a:chOff x="12804513" y="4308748"/>
            <a:chExt cx="3396732" cy="479053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2804513" y="4308748"/>
              <a:ext cx="3396732" cy="4790536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161788" y="5038790"/>
            <a:ext cx="2419048" cy="102857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215537" y="7179939"/>
            <a:ext cx="2123810" cy="146666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757219" y="6504157"/>
            <a:ext cx="1491321" cy="117491"/>
            <a:chOff x="13757219" y="6504157"/>
            <a:chExt cx="1491321" cy="11749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57219" y="6504157"/>
              <a:ext cx="1491321" cy="11749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4709" y="447546"/>
            <a:ext cx="4628571" cy="56190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74130" y="483759"/>
            <a:ext cx="4228571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05700" y="1721216"/>
            <a:ext cx="9874315" cy="5317812"/>
            <a:chOff x="4205700" y="1721216"/>
            <a:chExt cx="9874315" cy="531781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05700" y="1721216"/>
              <a:ext cx="9874315" cy="53178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59036" y="4380122"/>
            <a:ext cx="1208112" cy="584268"/>
            <a:chOff x="9959036" y="4380122"/>
            <a:chExt cx="1208112" cy="5842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59036" y="4380122"/>
              <a:ext cx="1208112" cy="58426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12897" y="4410800"/>
            <a:ext cx="1066667" cy="5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54980" y="3199453"/>
            <a:ext cx="1208112" cy="584268"/>
            <a:chOff x="9354980" y="3199453"/>
            <a:chExt cx="1208112" cy="58426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4980" y="3199453"/>
              <a:ext cx="1208112" cy="58426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08841" y="3230131"/>
            <a:ext cx="1066667" cy="55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38801" y="5842872"/>
            <a:ext cx="1208112" cy="584268"/>
            <a:chOff x="8538801" y="5842872"/>
            <a:chExt cx="1208112" cy="58426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8801" y="5842872"/>
              <a:ext cx="1208112" cy="58426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50572" y="5873550"/>
            <a:ext cx="1266667" cy="55238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068776" y="4380122"/>
            <a:ext cx="1208112" cy="584268"/>
            <a:chOff x="7068776" y="4380122"/>
            <a:chExt cx="1208112" cy="58426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68776" y="4380122"/>
              <a:ext cx="1208112" cy="58426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022636" y="4410800"/>
            <a:ext cx="1066667" cy="55238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38801" y="4380122"/>
            <a:ext cx="1208112" cy="584268"/>
            <a:chOff x="8538801" y="4380122"/>
            <a:chExt cx="1208112" cy="58426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8801" y="4380122"/>
              <a:ext cx="1208112" cy="58426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92662" y="4410800"/>
            <a:ext cx="1114286" cy="55238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663760" y="3199453"/>
            <a:ext cx="1208112" cy="584268"/>
            <a:chOff x="7663760" y="3199453"/>
            <a:chExt cx="1208112" cy="58426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3760" y="3199453"/>
              <a:ext cx="1208112" cy="58426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82301" y="3218743"/>
            <a:ext cx="1304762" cy="55238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167148" y="2031418"/>
            <a:ext cx="1208112" cy="584268"/>
            <a:chOff x="11167148" y="2031418"/>
            <a:chExt cx="1208112" cy="58426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67148" y="2031418"/>
              <a:ext cx="1208112" cy="584268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762494" y="2062096"/>
            <a:ext cx="1628571" cy="55238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860664" y="2031418"/>
            <a:ext cx="1208112" cy="584268"/>
            <a:chOff x="5860664" y="2031418"/>
            <a:chExt cx="1208112" cy="58426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60664" y="2031418"/>
              <a:ext cx="1208112" cy="584268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83134" y="2062096"/>
            <a:ext cx="1600000" cy="55238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8538801" y="1265669"/>
            <a:ext cx="1208112" cy="584268"/>
            <a:chOff x="8538801" y="1265669"/>
            <a:chExt cx="1208112" cy="58426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8801" y="1265669"/>
              <a:ext cx="1208112" cy="584268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22103" y="1296347"/>
            <a:ext cx="1457143" cy="55238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54147" y="7536297"/>
            <a:ext cx="10980952" cy="2057143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60593" y="8089123"/>
            <a:ext cx="4295238" cy="81904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364293" y="7445992"/>
            <a:ext cx="629033" cy="565135"/>
            <a:chOff x="5364293" y="7445992"/>
            <a:chExt cx="629033" cy="56513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420000">
              <a:off x="5364293" y="7445992"/>
              <a:ext cx="629033" cy="56513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303012" y="7588923"/>
            <a:ext cx="638649" cy="573775"/>
            <a:chOff x="16303012" y="7588923"/>
            <a:chExt cx="638649" cy="573775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9660000">
              <a:off x="16303012" y="7588923"/>
              <a:ext cx="638649" cy="5737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74130" y="483759"/>
            <a:ext cx="4228571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6086" y="3566856"/>
            <a:ext cx="8871080" cy="1689406"/>
            <a:chOff x="1216086" y="3566856"/>
            <a:chExt cx="8871080" cy="16894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420000">
              <a:off x="1216086" y="3566856"/>
              <a:ext cx="8871080" cy="16894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62749" y="1688196"/>
            <a:ext cx="8509399" cy="1544056"/>
            <a:chOff x="1562749" y="1688196"/>
            <a:chExt cx="8509399" cy="1544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20000">
              <a:off x="1562749" y="1688196"/>
              <a:ext cx="8509399" cy="1544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61800" y="5346054"/>
            <a:ext cx="9421075" cy="1456508"/>
            <a:chOff x="2161800" y="5346054"/>
            <a:chExt cx="9421075" cy="145650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0000">
              <a:off x="2161800" y="5346054"/>
              <a:ext cx="9421075" cy="14565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98899" y="8020393"/>
            <a:ext cx="8371429" cy="113333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796470" y="7393030"/>
            <a:ext cx="3790476" cy="819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12371" y="3144028"/>
            <a:ext cx="9016723" cy="1629136"/>
            <a:chOff x="7012371" y="3144028"/>
            <a:chExt cx="9016723" cy="16291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20000">
              <a:off x="7012371" y="3144028"/>
              <a:ext cx="9016723" cy="16291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01447" y="1326099"/>
            <a:ext cx="8417372" cy="1948554"/>
            <a:chOff x="8601447" y="1326099"/>
            <a:chExt cx="8417372" cy="19485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40000">
              <a:off x="8601447" y="1326099"/>
              <a:ext cx="8417372" cy="19485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205534" y="4983586"/>
            <a:ext cx="7911751" cy="1613871"/>
            <a:chOff x="9205534" y="4983586"/>
            <a:chExt cx="7911751" cy="16138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360000">
              <a:off x="9205534" y="4983586"/>
              <a:ext cx="7911751" cy="16138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02749" y="7313558"/>
            <a:ext cx="629033" cy="565135"/>
            <a:chOff x="4302749" y="7313558"/>
            <a:chExt cx="629033" cy="56513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420000">
              <a:off x="4302749" y="7313558"/>
              <a:ext cx="629033" cy="5651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366590" y="8566727"/>
            <a:ext cx="638649" cy="573775"/>
            <a:chOff x="13366590" y="8566727"/>
            <a:chExt cx="638649" cy="57377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680000">
              <a:off x="13366590" y="8566727"/>
              <a:ext cx="638649" cy="5737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759C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5328" y="2235299"/>
            <a:ext cx="14076190" cy="44666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1295" y="6923045"/>
            <a:ext cx="6914286" cy="7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19536" y="6412316"/>
            <a:ext cx="5246643" cy="117491"/>
            <a:chOff x="6519536" y="6412316"/>
            <a:chExt cx="5246643" cy="1174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6412316"/>
              <a:ext cx="5246643" cy="117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19536" y="6526633"/>
            <a:ext cx="5246643" cy="117491"/>
            <a:chOff x="6519536" y="6526633"/>
            <a:chExt cx="5246643" cy="1174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19536" y="6526633"/>
              <a:ext cx="5246643" cy="1174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353296" y="2070409"/>
            <a:ext cx="12144500" cy="8531511"/>
            <a:chOff x="-2353296" y="2070409"/>
            <a:chExt cx="12144500" cy="85315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353296" y="2070409"/>
              <a:ext cx="12144500" cy="85315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240" y="3277838"/>
            <a:ext cx="6171429" cy="6116653"/>
            <a:chOff x="633240" y="3277838"/>
            <a:chExt cx="6171429" cy="61166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240" y="3277838"/>
              <a:ext cx="6171429" cy="61166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87285" y="4862946"/>
            <a:ext cx="7076190" cy="261904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46804" y="1322706"/>
            <a:ext cx="9523810" cy="101904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284300" y="5809371"/>
            <a:ext cx="2494850" cy="391773"/>
            <a:chOff x="7284300" y="5809371"/>
            <a:chExt cx="2494850" cy="39177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4300" y="5809371"/>
              <a:ext cx="2494850" cy="39177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7118" y="423528"/>
            <a:ext cx="4628571" cy="561905"/>
          </a:xfrm>
          <a:prstGeom prst="rect">
            <a:avLst/>
          </a:prstGeom>
        </p:spPr>
      </p:pic>
      <p:pic>
        <p:nvPicPr>
          <p:cNvPr id="17" name="Object 16">
            <a:hlinkClick r:id="rId9"/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63888" y="2263064"/>
            <a:ext cx="6400000" cy="12380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44837" y="4906649"/>
            <a:ext cx="7413308" cy="104362"/>
            <a:chOff x="6944837" y="4906649"/>
            <a:chExt cx="7413308" cy="1043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6944837" y="4906649"/>
              <a:ext cx="7413308" cy="1043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24" y="0"/>
            <a:ext cx="18295238" cy="10285714"/>
            <a:chOff x="-9524" y="0"/>
            <a:chExt cx="1829523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4" y="0"/>
              <a:ext cx="18295238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059921" y="4921454"/>
            <a:ext cx="7441775" cy="103219"/>
            <a:chOff x="5059921" y="4921454"/>
            <a:chExt cx="7441775" cy="1032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5059921" y="4921454"/>
              <a:ext cx="7441775" cy="10321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24964" y="4962067"/>
            <a:ext cx="7524143" cy="104362"/>
            <a:chOff x="3124964" y="4962067"/>
            <a:chExt cx="7524143" cy="1043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3124964" y="4962067"/>
              <a:ext cx="7524143" cy="1043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6148" y="4890994"/>
            <a:ext cx="7379999" cy="102363"/>
            <a:chOff x="1306148" y="4890994"/>
            <a:chExt cx="7379999" cy="10236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306148" y="4890994"/>
              <a:ext cx="7379999" cy="10236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93775" y="8172260"/>
            <a:ext cx="6509184" cy="706702"/>
            <a:chOff x="4793775" y="8172260"/>
            <a:chExt cx="6509184" cy="70670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93775" y="8172260"/>
              <a:ext cx="6509184" cy="7067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37021" y="6645709"/>
            <a:ext cx="7039555" cy="715137"/>
            <a:chOff x="4737021" y="6645709"/>
            <a:chExt cx="7039555" cy="71513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37021" y="6645709"/>
              <a:ext cx="7039555" cy="71513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37021" y="5142228"/>
            <a:ext cx="7018963" cy="710024"/>
            <a:chOff x="4737021" y="5142228"/>
            <a:chExt cx="7018963" cy="71002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7021" y="5142228"/>
              <a:ext cx="7018963" cy="71002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89220" y="1905755"/>
            <a:ext cx="1619048" cy="5333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92638" y="3637946"/>
            <a:ext cx="1647619" cy="53333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04992" y="5156867"/>
            <a:ext cx="1838095" cy="53333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906852" y="6752023"/>
            <a:ext cx="1885714" cy="533333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88546" y="8297248"/>
            <a:ext cx="1428571" cy="53333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46636" y="8903324"/>
            <a:ext cx="1466667" cy="53333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98754" y="8903324"/>
            <a:ext cx="1466667" cy="53333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06613" y="8903324"/>
            <a:ext cx="1466667" cy="533333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852335" y="8903324"/>
            <a:ext cx="1466667" cy="53333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4737280" y="3475707"/>
            <a:ext cx="550570" cy="555048"/>
            <a:chOff x="4737280" y="3475707"/>
            <a:chExt cx="550570" cy="555048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4737280" y="3475707"/>
              <a:ext cx="550570" cy="55504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734105" y="3365452"/>
            <a:ext cx="7351351" cy="710381"/>
            <a:chOff x="4734105" y="3365452"/>
            <a:chExt cx="7351351" cy="71038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734105" y="3365452"/>
              <a:ext cx="7351351" cy="71038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639753" y="1807333"/>
            <a:ext cx="11419963" cy="715542"/>
            <a:chOff x="4639753" y="1807333"/>
            <a:chExt cx="11419963" cy="71554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639753" y="1807333"/>
              <a:ext cx="11419963" cy="71554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307788" y="3377525"/>
            <a:ext cx="885714" cy="67619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966701" y="1775868"/>
            <a:ext cx="1380952" cy="67619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348972" y="8187953"/>
            <a:ext cx="885714" cy="67619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348972" y="6680541"/>
            <a:ext cx="885714" cy="67619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328380" y="5173439"/>
            <a:ext cx="885714" cy="67619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3053982" y="821536"/>
            <a:ext cx="4838095" cy="1876190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44709" y="447546"/>
            <a:ext cx="4628571" cy="561905"/>
          </a:xfrm>
          <a:prstGeom prst="rect">
            <a:avLst/>
          </a:prstGeom>
        </p:spPr>
      </p:pic>
      <p:pic>
        <p:nvPicPr>
          <p:cNvPr id="51" name="Object 50">
            <a:hlinkClick r:id="rId29"/>
          </p:cNvPr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257246" y="2583951"/>
            <a:ext cx="6419048" cy="134285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95238" cy="10285714"/>
            <a:chOff x="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709" y="447546"/>
            <a:ext cx="4628571" cy="5619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05440" y="2295951"/>
            <a:ext cx="13880754" cy="7386050"/>
            <a:chOff x="2305440" y="2295951"/>
            <a:chExt cx="13880754" cy="738605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155030" y="-916901"/>
              <a:ext cx="27761508" cy="14772101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5440" y="2295951"/>
              <a:ext cx="13880754" cy="738605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72714" y="3676225"/>
            <a:ext cx="11342857" cy="5219048"/>
          </a:xfrm>
          <a:prstGeom prst="rect">
            <a:avLst/>
          </a:prstGeom>
        </p:spPr>
      </p:pic>
      <p:pic>
        <p:nvPicPr>
          <p:cNvPr id="11" name="Object 10">
            <a:hlinkClick r:id="rId7"/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523304" y="9115659"/>
            <a:ext cx="4438095" cy="40952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349921" y="2653433"/>
            <a:ext cx="8828571" cy="8380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45817" y="866668"/>
            <a:ext cx="2591455" cy="1676446"/>
            <a:chOff x="9245817" y="866668"/>
            <a:chExt cx="2591455" cy="16764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45817" y="866668"/>
              <a:ext cx="2591455" cy="16764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96111" y="6592944"/>
            <a:ext cx="8971842" cy="244874"/>
            <a:chOff x="3896111" y="6592944"/>
            <a:chExt cx="8971842" cy="2448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96111" y="6592944"/>
              <a:ext cx="8971842" cy="24487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18105" y="1054453"/>
            <a:ext cx="11447619" cy="10285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762" y="0"/>
            <a:ext cx="18295238" cy="10285714"/>
            <a:chOff x="-4762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762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32985" y="6761471"/>
            <a:ext cx="11152381" cy="2933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27927" y="1429584"/>
            <a:ext cx="12252252" cy="4982771"/>
            <a:chOff x="3127927" y="1429584"/>
            <a:chExt cx="12252252" cy="49827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837777" y="-902786"/>
              <a:ext cx="24504505" cy="9965542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7927" y="1429584"/>
              <a:ext cx="12252252" cy="498277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4709" y="447546"/>
            <a:ext cx="4628571" cy="56190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18801" y="1450176"/>
            <a:ext cx="11970130" cy="4591523"/>
            <a:chOff x="3018801" y="1450176"/>
            <a:chExt cx="11970130" cy="45915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8801" y="1450176"/>
              <a:ext cx="11970130" cy="459152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663652" y="3095150"/>
            <a:ext cx="10390476" cy="7619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045403" y="5728717"/>
            <a:ext cx="1887056" cy="2130038"/>
            <a:chOff x="14045403" y="5728717"/>
            <a:chExt cx="1887056" cy="21300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840000">
              <a:off x="14045403" y="5728717"/>
              <a:ext cx="1887056" cy="213003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43060" y="1932979"/>
            <a:ext cx="3400000" cy="7523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63652" y="4722927"/>
            <a:ext cx="7390476" cy="75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923523" y="4691846"/>
            <a:ext cx="452865" cy="778471"/>
            <a:chOff x="3923523" y="4691846"/>
            <a:chExt cx="452865" cy="7784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23523" y="4691846"/>
              <a:ext cx="452865" cy="7784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607880" y="3230736"/>
            <a:ext cx="990147" cy="989220"/>
            <a:chOff x="3607880" y="3230736"/>
            <a:chExt cx="990147" cy="98922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07880" y="3230736"/>
              <a:ext cx="990147" cy="98922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32401" y="1839780"/>
            <a:ext cx="743988" cy="743986"/>
            <a:chOff x="3632401" y="1839780"/>
            <a:chExt cx="743988" cy="7439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632401" y="1839780"/>
              <a:ext cx="743988" cy="74398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55597" y="3793672"/>
            <a:ext cx="6571429" cy="7619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338881" y="6826944"/>
            <a:ext cx="576664" cy="518086"/>
            <a:chOff x="4338881" y="6826944"/>
            <a:chExt cx="576664" cy="51808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420000">
              <a:off x="4338881" y="6826944"/>
              <a:ext cx="576664" cy="5180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062519" y="8450516"/>
            <a:ext cx="638649" cy="573775"/>
            <a:chOff x="13062519" y="8450516"/>
            <a:chExt cx="638649" cy="57377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680000">
              <a:off x="13062519" y="8450516"/>
              <a:ext cx="638649" cy="5737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810" y="0"/>
            <a:ext cx="18295238" cy="10285714"/>
            <a:chOff x="23810" y="0"/>
            <a:chExt cx="18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10" y="0"/>
              <a:ext cx="18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73481" y="4371258"/>
            <a:ext cx="3504762" cy="22666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95894" y="1419242"/>
            <a:ext cx="7409135" cy="7409135"/>
            <a:chOff x="-295894" y="1419242"/>
            <a:chExt cx="7409135" cy="7409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95894" y="1419242"/>
              <a:ext cx="7409135" cy="740913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99192" y="3972449"/>
            <a:ext cx="2380952" cy="67619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100393" y="1657143"/>
            <a:ext cx="2508086" cy="2508086"/>
            <a:chOff x="5100393" y="1657143"/>
            <a:chExt cx="2508086" cy="250808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00393" y="1657143"/>
              <a:ext cx="2508086" cy="2508086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45123" y="1714253"/>
            <a:ext cx="2019048" cy="25523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95631" y="3316276"/>
            <a:ext cx="1829173" cy="246857"/>
            <a:chOff x="5195631" y="3316276"/>
            <a:chExt cx="1829173" cy="2468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95631" y="3316276"/>
              <a:ext cx="1829173" cy="2468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사용자 지정</PresentationFormat>
  <Paragraphs>0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Seo Hyunjeong</cp:lastModifiedBy>
  <cp:revision>2</cp:revision>
  <dcterms:created xsi:type="dcterms:W3CDTF">2020-12-15T14:27:26Z</dcterms:created>
  <dcterms:modified xsi:type="dcterms:W3CDTF">2020-12-15T05:32:19Z</dcterms:modified>
</cp:coreProperties>
</file>